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png" ContentType="image/png"/>
  <Default Extension="jpe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notesSlides/notesSlide1.xml" ContentType="application/vnd.openxmlformats-officedocument.presentationml.notes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ink/ink12.xml" ContentType="application/inkml+xml"/>
  <Override PartName="/ppt/ink/ink13.xml" ContentType="application/inkml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</file>

<file path=ppt/presentation.xml><?xml version="1.0" encoding="utf-8"?>
<p:presentation xmlns:p="http://schemas.openxmlformats.org/presentationml/2006/main" xmlns:r="http://schemas.openxmlformats.org/officeDocument/2006/relationships" xmlns:a="http://schemas.openxmlformats.org/drawingml/2006/main">
  <p:sldMasterIdLst>
    <p:sldMasterId id="2147483648" r:id="rId1"/>
  </p:sldMasterIdLst>
  <p:notesMasterIdLst>
    <p:notesMasterId r:id="rId2"/>
  </p:notesMasterIdLst>
  <p:sldIdLst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type="screen16x9" cy="6858000" cx="12192000"/>
  <p:notesSz cx="12192000" cy="6858000"/>
  <p:defaultTextStyle>
    <a:defPPr>
      <a:defRPr lang="en-US"/>
    </a:defPPr>
    <a:lvl1pPr algn="l" defTabSz="914400" eaLnBrk="1" hangingPunct="1" latinLnBrk="0" marL="0" rtl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p="http://schemas.openxmlformats.org/presentationml/2006/main" xmlns:r="http://schemas.openxmlformats.org/officeDocument/2006/relationships" xmlns:a="http://schemas.openxmlformats.org/drawingml/2006/main">
  <p:showPr>
    <p:present/>
    <p:sldAll/>
    <p:penClr>
      <a:prstClr val="red"/>
    </p:penClr>
  </p:showPr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p="http://schemas.openxmlformats.org/presentationml/2006/main" xmlns:r="http://schemas.openxmlformats.org/officeDocument/2006/relationships" xmlns:a="http://schemas.openxmlformats.org/drawingml/2006/main">
  <p:normalViewPr>
    <p:restoredLeft sz="15620"/>
    <p:restoredTop sz="94660"/>
  </p:normalViewPr>
  <p:slideViewPr>
    <p:cSldViewPr>
      <p:cViewPr varScale="1">
        <p:scale>
          <a:sx n="62" d="100"/>
          <a:sy n="62" d="100"/>
        </p:scale>
        <p:origin x="804" y="5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tableStyles" Target="tableStyles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/Relationships>
</file>

<file path=ppt/ink/ink10.xml><?xml version="1.0" encoding="utf-8"?>
<ink xmlns="http://www.w3.org/2003/InkML">
  <definitions>
    <brush xml:id="br1">
      <brushProperty name="color" value="#ffff00"/>
      <brushProperty name="width" value="0.15875" units="cm"/>
      <brushProperty name="tip" value="rectangle"/>
      <brushProperty name="fitToCurve" value="1"/>
      <brushProperty name="rasterOp" value="maskPen"/>
      <brushProperty name="height" value="0.3175" units="cm"/>
    </brush>
    <context xml:id="ctx0">
      <inkSource xml:id="inkSrc0">
        <traceFormat>
          <channel name="X" units="cm" defaultValue="0" type="decimal"/>
          <channel name="Y" units="cm" defaultValue="0" type="decimal"/>
        </traceFormat>
        <channelProperties>
          <channelProperty channel="X" name="resolution" value="28.36041" units="1/cm"/>
          <channelProperty channel="Y" name="resolution" value="28.36041" units="1/cm"/>
        </channelProperties>
      </inkSource>
    </context>
  </definitions>
</ink>
</file>

<file path=ppt/ink/ink11.xml><?xml version="1.0" encoding="utf-8"?>
<ink xmlns="http://www.w3.org/2003/InkML">
  <definitions>
    <brush xml:id="br1">
      <brushProperty name="color" value="#ffff00"/>
      <brushProperty name="width" value="0.15875" units="cm"/>
      <brushProperty name="tip" value="rectangle"/>
      <brushProperty name="fitToCurve" value="1"/>
      <brushProperty name="rasterOp" value="maskPen"/>
      <brushProperty name="height" value="0.3175" units="cm"/>
    </brush>
    <context xml:id="ctx0">
      <inkSource xml:id="inkSrc0">
        <traceFormat>
          <channel name="X" units="cm" defaultValue="0" type="decimal"/>
          <channel name="Y" units="cm" defaultValue="0" type="decimal"/>
        </traceFormat>
        <channelProperties>
          <channelProperty channel="X" name="resolution" value="28.36041" units="1/cm"/>
          <channelProperty channel="Y" name="resolution" value="28.36041" units="1/cm"/>
        </channelProperties>
      </inkSource>
    </context>
  </definitions>
</ink>
</file>

<file path=ppt/ink/ink12.xml><?xml version="1.0" encoding="utf-8"?>
<ink xmlns="http://www.w3.org/2003/InkML">
  <definitions>
    <brush xml:id="br1">
      <brushProperty name="color" value="#ffffff"/>
      <brushProperty name="width" value="0.15875" units="cm"/>
      <brushProperty name="tip" value="ellipse"/>
      <brushProperty name="fitToCurve" value="1"/>
      <brushProperty name="height" value="0.15875" units="cm"/>
    </brush>
    <context xml:id="ctx0">
      <inkSource xml:id="inkSrc0">
        <traceFormat>
          <channel name="X" units="cm" defaultValue="0" type="decimal"/>
          <channel name="Y" units="cm" defaultValue="0" type="decimal"/>
          <channel name="F" max="1023" units="dev" defaultValue="0" type="decimal"/>
        </traceFormat>
        <channelProperties>
          <channelProperty channel="X" name="resolution" value="28.36041" units="1/cm"/>
          <channelProperty channel="Y" name="resolution" value="28.36041" units="1/cm"/>
          <channelProperty channel="F" name="resolution" value="1.0" units="1/dev"/>
        </channelProperties>
      </inkSource>
    </context>
  </definitions>
</ink>
</file>

<file path=ppt/ink/ink13.xml><?xml version="1.0" encoding="utf-8"?>
<ink xmlns="http://www.w3.org/2003/InkML">
  <definitions>
    <brush xml:id="br1">
      <brushProperty name="color" value="#ffffff"/>
      <brushProperty name="width" value="0.15875" units="cm"/>
      <brushProperty name="tip" value="ellipse"/>
      <brushProperty name="fitToCurve" value="1"/>
      <brushProperty name="height" value="0.15875" units="cm"/>
    </brush>
    <context xml:id="ctx0">
      <inkSource xml:id="inkSrc0">
        <traceFormat>
          <channel name="X" units="cm" defaultValue="0" type="decimal"/>
          <channel name="Y" units="cm" defaultValue="0" type="decimal"/>
          <channel name="F" max="1023" units="dev" defaultValue="0" type="decimal"/>
        </traceFormat>
        <channelProperties>
          <channelProperty channel="X" name="resolution" value="28.36041" units="1/cm"/>
          <channelProperty channel="Y" name="resolution" value="28.36041" units="1/cm"/>
          <channelProperty channel="F" name="resolution" value="1.0" units="1/dev"/>
        </channelProperties>
      </inkSource>
    </context>
  </definitions>
</ink>
</file>

<file path=ppt/ink/ink2.xml><?xml version="1.0" encoding="utf-8"?>
<ink xmlns="http://www.w3.org/2003/InkML">
  <definitions>
    <brush xml:id="br1">
      <brushProperty name="color" value="#ffff00"/>
      <brushProperty name="width" value="0.15875" units="cm"/>
      <brushProperty name="tip" value="rectangle"/>
      <brushProperty name="fitToCurve" value="1"/>
      <brushProperty name="rasterOp" value="maskPen"/>
      <brushProperty name="height" value="0.3175" units="cm"/>
    </brush>
    <context xml:id="ctx0">
      <inkSource xml:id="inkSrc0">
        <traceFormat>
          <channel name="X" units="cm" defaultValue="0" type="decimal"/>
          <channel name="Y" units="cm" defaultValue="0" type="decimal"/>
        </traceFormat>
        <channelProperties>
          <channelProperty channel="X" name="resolution" value="28.36041" units="1/cm"/>
          <channelProperty channel="Y" name="resolution" value="28.36041" units="1/cm"/>
        </channelProperties>
      </inkSource>
    </context>
  </definitions>
</ink>
</file>

<file path=ppt/ink/ink3.xml><?xml version="1.0" encoding="utf-8"?>
<ink xmlns="http://www.w3.org/2003/InkML">
  <definitions>
    <brush xml:id="br1">
      <brushProperty name="color" value="#ffff00"/>
      <brushProperty name="width" value="0.15875" units="cm"/>
      <brushProperty name="tip" value="rectangle"/>
      <brushProperty name="fitToCurve" value="1"/>
      <brushProperty name="rasterOp" value="maskPen"/>
      <brushProperty name="height" value="0.3175" units="cm"/>
    </brush>
    <context xml:id="ctx0">
      <inkSource xml:id="inkSrc0">
        <traceFormat>
          <channel name="X" units="cm" defaultValue="0" type="decimal"/>
          <channel name="Y" units="cm" defaultValue="0" type="decimal"/>
        </traceFormat>
        <channelProperties>
          <channelProperty channel="X" name="resolution" value="28.36041" units="1/cm"/>
          <channelProperty channel="Y" name="resolution" value="28.36041" units="1/cm"/>
        </channelProperties>
      </inkSource>
    </context>
  </definitions>
</ink>
</file>

<file path=ppt/ink/ink4.xml><?xml version="1.0" encoding="utf-8"?>
<ink xmlns="http://www.w3.org/2003/InkML">
  <definitions>
    <brush xml:id="br1">
      <brushProperty name="color" value="#ffff00"/>
      <brushProperty name="width" value="0.15875" units="cm"/>
      <brushProperty name="tip" value="rectangle"/>
      <brushProperty name="fitToCurve" value="1"/>
      <brushProperty name="rasterOp" value="maskPen"/>
      <brushProperty name="height" value="0.3175" units="cm"/>
    </brush>
    <context xml:id="ctx0">
      <inkSource xml:id="inkSrc0">
        <traceFormat>
          <channel name="X" units="cm" defaultValue="0" type="decimal"/>
          <channel name="Y" units="cm" defaultValue="0" type="decimal"/>
        </traceFormat>
        <channelProperties>
          <channelProperty channel="X" name="resolution" value="28.36041" units="1/cm"/>
          <channelProperty channel="Y" name="resolution" value="28.36041" units="1/cm"/>
        </channelProperties>
      </inkSource>
    </context>
  </definitions>
</ink>
</file>

<file path=ppt/ink/ink5.xml><?xml version="1.0" encoding="utf-8"?>
<ink xmlns="http://www.w3.org/2003/InkML">
  <definitions>
    <brush xml:id="br1">
      <brushProperty name="color" value="#ffff00"/>
      <brushProperty name="width" value="0.15875" units="cm"/>
      <brushProperty name="tip" value="rectangle"/>
      <brushProperty name="fitToCurve" value="1"/>
      <brushProperty name="rasterOp" value="maskPen"/>
      <brushProperty name="height" value="0.3175" units="cm"/>
    </brush>
    <context xml:id="ctx0">
      <inkSource xml:id="inkSrc0">
        <traceFormat>
          <channel name="X" units="cm" defaultValue="0" type="decimal"/>
          <channel name="Y" units="cm" defaultValue="0" type="decimal"/>
        </traceFormat>
        <channelProperties>
          <channelProperty channel="X" name="resolution" value="28.36041" units="1/cm"/>
          <channelProperty channel="Y" name="resolution" value="28.36041" units="1/cm"/>
        </channelProperties>
      </inkSource>
    </context>
  </definitions>
</ink>
</file>

<file path=ppt/ink/ink6.xml><?xml version="1.0" encoding="utf-8"?>
<ink xmlns="http://www.w3.org/2003/InkML">
  <definitions>
    <brush xml:id="br1">
      <brushProperty name="color" value="#ffff00"/>
      <brushProperty name="width" value="0.15875" units="cm"/>
      <brushProperty name="tip" value="rectangle"/>
      <brushProperty name="fitToCurve" value="1"/>
      <brushProperty name="rasterOp" value="maskPen"/>
      <brushProperty name="height" value="0.3175" units="cm"/>
    </brush>
    <context xml:id="ctx0">
      <inkSource xml:id="inkSrc0">
        <traceFormat>
          <channel name="X" units="cm" defaultValue="0" type="decimal"/>
          <channel name="Y" units="cm" defaultValue="0" type="decimal"/>
        </traceFormat>
        <channelProperties>
          <channelProperty channel="X" name="resolution" value="28.36041" units="1/cm"/>
          <channelProperty channel="Y" name="resolution" value="28.36041" units="1/cm"/>
        </channelProperties>
      </inkSource>
    </context>
  </definitions>
</ink>
</file>

<file path=ppt/ink/ink7.xml><?xml version="1.0" encoding="utf-8"?>
<ink xmlns="http://www.w3.org/2003/InkML">
  <definitions>
    <brush xml:id="br1">
      <brushProperty name="color" value="#ffff00"/>
      <brushProperty name="width" value="0.15875" units="cm"/>
      <brushProperty name="tip" value="rectangle"/>
      <brushProperty name="fitToCurve" value="1"/>
      <brushProperty name="rasterOp" value="maskPen"/>
      <brushProperty name="height" value="0.3175" units="cm"/>
    </brush>
    <context xml:id="ctx0">
      <inkSource xml:id="inkSrc0">
        <traceFormat>
          <channel name="X" units="cm" defaultValue="0" type="decimal"/>
          <channel name="Y" units="cm" defaultValue="0" type="decimal"/>
        </traceFormat>
        <channelProperties>
          <channelProperty channel="X" name="resolution" value="28.36041" units="1/cm"/>
          <channelProperty channel="Y" name="resolution" value="28.36041" units="1/cm"/>
        </channelProperties>
      </inkSource>
    </context>
  </definitions>
</ink>
</file>

<file path=ppt/ink/ink8.xml><?xml version="1.0" encoding="utf-8"?>
<ink xmlns="http://www.w3.org/2003/InkML">
  <definitions>
    <brush xml:id="br1">
      <brushProperty name="color" value="#ffff00"/>
      <brushProperty name="width" value="0.15875" units="cm"/>
      <brushProperty name="tip" value="rectangle"/>
      <brushProperty name="fitToCurve" value="1"/>
      <brushProperty name="rasterOp" value="maskPen"/>
      <brushProperty name="height" value="0.3175" units="cm"/>
    </brush>
    <context xml:id="ctx0">
      <inkSource xml:id="inkSrc0">
        <traceFormat>
          <channel name="X" units="cm" defaultValue="0" type="decimal"/>
          <channel name="Y" units="cm" defaultValue="0" type="decimal"/>
        </traceFormat>
        <channelProperties>
          <channelProperty channel="X" name="resolution" value="28.36041" units="1/cm"/>
          <channelProperty channel="Y" name="resolution" value="28.36041" units="1/cm"/>
        </channelProperties>
      </inkSource>
    </context>
  </definitions>
</ink>
</file>

<file path=ppt/ink/ink9.xml><?xml version="1.0" encoding="utf-8"?>
<ink xmlns="http://www.w3.org/2003/InkML">
  <definitions>
    <brush xml:id="br1">
      <brushProperty name="color" value="#ffff00"/>
      <brushProperty name="width" value="0.15875" units="cm"/>
      <brushProperty name="tip" value="rectangle"/>
      <brushProperty name="fitToCurve" value="1"/>
      <brushProperty name="rasterOp" value="maskPen"/>
      <brushProperty name="height" value="0.3175" units="cm"/>
    </brush>
    <context xml:id="ctx0">
      <inkSource xml:id="inkSrc0">
        <traceFormat>
          <channel name="X" units="cm" defaultValue="0" type="decimal"/>
          <channel name="Y" units="cm" defaultValue="0" type="decimal"/>
        </traceFormat>
        <channelProperties>
          <channelProperty channel="X" name="resolution" value="28.36041" units="1/cm"/>
          <channelProperty channel="Y" name="resolution" value="28.36041" units="1/cm"/>
        </channelProperties>
      </inkSource>
    </context>
  </definitions>
</ink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4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/>
        </p:spPr>
        <p:txBody>
          <a:bodyPr bIns="45720" lIns="91440" rIns="91440" rtlCol="0" tIns="45720" vert="horz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1048719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/>
        </p:spPr>
        <p:txBody>
          <a:bodyPr bIns="45720" lIns="91440" rIns="91440" rtlCol="0" tIns="45720" vert="horz"/>
          <a:lstStyle>
            <a:lvl1pPr algn="r">
              <a:defRPr sz="1200"/>
            </a:lvl1pPr>
          </a:lstStyle>
          <a:p>
            <a:fld id="{84B86612-B127-4CD0-BF15-66D49A7175F7}" type="datetimeFigureOut">
              <a:rPr lang="en-IN" smtClean="0"/>
              <a:t>18-08-2025</a:t>
            </a:fld>
            <a:endParaRPr lang="en-IN"/>
          </a:p>
        </p:txBody>
      </p:sp>
      <p:sp>
        <p:nvSpPr>
          <p:cNvPr id="1048720" name="Slide Image Placeholder 3"/>
          <p:cNvSpPr>
            <a:spLocks noChangeAspect="1" noRot="1" noGrp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/>
          <a:noFill/>
          <a:ln w="12700">
            <a:solidFill>
              <a:prstClr val="black"/>
            </a:solidFill>
          </a:ln>
        </p:spPr>
        <p:txBody>
          <a:bodyPr anchor="ctr" bIns="45720" lIns="91440" rIns="91440" rtlCol="0" tIns="45720" vert="horz"/>
          <a:p>
            <a:endParaRPr lang="en-IN"/>
          </a:p>
        </p:txBody>
      </p:sp>
      <p:sp>
        <p:nvSpPr>
          <p:cNvPr id="1048721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/>
        </p:spPr>
        <p:txBody>
          <a:bodyPr bIns="45720" lIns="91440" rIns="91440" rtlCol="0" tIns="45720" vert="horz"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048722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/>
        </p:spPr>
        <p:txBody>
          <a:bodyPr anchor="b" bIns="45720" lIns="91440" rIns="91440" rtlCol="0" tIns="45720" vert="horz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1048723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/>
        </p:spPr>
        <p:txBody>
          <a:bodyPr anchor="b" bIns="45720" lIns="91440" rIns="91440" rtlCol="0" tIns="45720" vert="horz"/>
          <a:lstStyle>
            <a:lvl1pPr algn="r">
              <a:defRPr sz="1200"/>
            </a:lvl1pPr>
          </a:lstStyle>
          <a:p>
            <a:fld id="{F7F439ED-1E90-4106-847A-8EF19031FE2F}" type="slidenum">
              <a:rPr lang="en-IN" smtClean="0"/>
              <a:t>‹#›</a:t>
            </a:fld>
            <a:endParaRPr lang="en-IN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notesStyle>
    <a:lvl1pPr algn="l" defTabSz="914400" eaLnBrk="1" hangingPunct="1" latinLnBrk="0" marL="0" rtl="0">
      <a:defRPr sz="1200" kern="12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sz="1200" kern="12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sz="1200" kern="12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sz="1200" kern="12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sz="1200" kern="12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0" name="Slide Image Placeholder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51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dirty="0" lang="en-IN"/>
          </a:p>
        </p:txBody>
      </p:sp>
      <p:sp>
        <p:nvSpPr>
          <p:cNvPr id="1048652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F7F439ED-1E90-4106-847A-8EF19031FE2F}" type="slidenum">
              <a:rPr lang="en-IN" smtClean="0"/>
              <a:t>1</a:t>
            </a:fld>
            <a:endParaRPr lang="en-IN"/>
          </a:p>
        </p:txBody>
      </p:sp>
    </p:spTree>
  </p:cSld>
  <p:clrMapOvr>
    <a:masterClrMapping/>
  </p:clrMapOvr>
</p:notes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2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3" name="Holder 2"/>
          <p:cNvSpPr>
            <a:spLocks noGrp="1"/>
          </p:cNvSpPr>
          <p:nvPr>
            <p:ph type="ctrTitle"/>
          </p:nvPr>
        </p:nvSpPr>
        <p:spPr>
          <a:xfrm>
            <a:off x="3195574" y="2067305"/>
            <a:ext cx="5800851" cy="482600"/>
          </a:xfrm>
          <a:prstGeom prst="rect"/>
        </p:spPr>
        <p:txBody>
          <a:bodyPr bIns="0" lIns="0" rIns="0" tIns="0" wrap="square">
            <a:spAutoFit/>
          </a:bodyPr>
          <a:lstStyle>
            <a:lvl1pPr>
              <a:defRPr b="0" sz="320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/>
        </p:txBody>
      </p:sp>
      <p:sp>
        <p:nvSpPr>
          <p:cNvPr id="1048604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266700"/>
          </a:xfrm>
          <a:prstGeom prst="rect"/>
        </p:spPr>
        <p:txBody>
          <a:bodyPr bIns="0" lIns="0" rIns="0" tIns="0" wrap="square">
            <a:spAutoFit/>
          </a:bodyPr>
          <a:p/>
        </p:txBody>
      </p:sp>
      <p:sp>
        <p:nvSpPr>
          <p:cNvPr id="1048605" name="Holder 4"/>
          <p:cNvSpPr>
            <a:spLocks noGrp="1"/>
          </p:cNvSpPr>
          <p:nvPr>
            <p:ph type="ftr" sz="quarter" idx="5"/>
          </p:nvPr>
        </p:nvSpPr>
        <p:spPr/>
        <p:txBody>
          <a:bodyPr bIns="0" lIns="0" rIns="0" t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1048606" name="Holder 5"/>
          <p:cNvSpPr>
            <a:spLocks noGrp="1"/>
          </p:cNvSpPr>
          <p:nvPr>
            <p:ph type="dt" sz="half" idx="6"/>
          </p:nvPr>
        </p:nvSpPr>
        <p:spPr/>
        <p:txBody>
          <a:bodyPr bIns="0" lIns="0" rIns="0" t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8/18/2025</a:t>
            </a:fld>
            <a:endParaRPr lang="en-US"/>
          </a:p>
        </p:txBody>
      </p:sp>
      <p:sp>
        <p:nvSpPr>
          <p:cNvPr id="1048607" name="Holder 6"/>
          <p:cNvSpPr>
            <a:spLocks noGrp="1"/>
          </p:cNvSpPr>
          <p:nvPr>
            <p:ph type="sldNum" sz="quarter" idx="7"/>
          </p:nvPr>
        </p:nvSpPr>
        <p:spPr/>
        <p:txBody>
          <a:bodyPr bIns="0" lIns="0" rIns="0" tIns="0"/>
          <a:lstStyle>
            <a:lvl1pPr>
              <a:defRPr b="0" sz="1100" i="0">
                <a:solidFill>
                  <a:srgbClr val="2D936B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dirty="0" spc="10"/>
              <a:t>‹#›</a:t>
            </a:fld>
            <a:endParaRPr dirty="0" spc="1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4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4" name="Holder 2"/>
          <p:cNvSpPr>
            <a:spLocks noGrp="1"/>
          </p:cNvSpPr>
          <p:nvPr>
            <p:ph type="title"/>
          </p:nvPr>
        </p:nvSpPr>
        <p:spPr>
          <a:xfrm>
            <a:off x="755332" y="385444"/>
            <a:ext cx="10681335" cy="723901"/>
          </a:xfrm>
        </p:spPr>
        <p:txBody>
          <a:bodyPr bIns="0" lIns="0" rIns="0" tIns="0"/>
          <a:lstStyle>
            <a:lvl1pPr>
              <a:defRPr b="1" sz="480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/>
        </p:txBody>
      </p:sp>
      <p:sp>
        <p:nvSpPr>
          <p:cNvPr id="1048705" name="Holder 3"/>
          <p:cNvSpPr>
            <a:spLocks noGrp="1"/>
          </p:cNvSpPr>
          <p:nvPr>
            <p:ph type="body" idx="1"/>
          </p:nvPr>
        </p:nvSpPr>
        <p:spPr>
          <a:xfrm>
            <a:off x="609600" y="1577340"/>
            <a:ext cx="10972800" cy="266700"/>
          </a:xfrm>
        </p:spPr>
        <p:txBody>
          <a:bodyPr bIns="0" lIns="0" rIns="0" tIns="0"/>
          <a:p/>
        </p:txBody>
      </p:sp>
      <p:sp>
        <p:nvSpPr>
          <p:cNvPr id="1048706" name="Holder 4"/>
          <p:cNvSpPr>
            <a:spLocks noGrp="1"/>
          </p:cNvSpPr>
          <p:nvPr>
            <p:ph type="ftr" sz="quarter" idx="5"/>
          </p:nvPr>
        </p:nvSpPr>
        <p:spPr/>
        <p:txBody>
          <a:bodyPr bIns="0" lIns="0" rIns="0" t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1048707" name="Holder 5"/>
          <p:cNvSpPr>
            <a:spLocks noGrp="1"/>
          </p:cNvSpPr>
          <p:nvPr>
            <p:ph type="dt" sz="half" idx="6"/>
          </p:nvPr>
        </p:nvSpPr>
        <p:spPr/>
        <p:txBody>
          <a:bodyPr bIns="0" lIns="0" rIns="0" t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8/18/2025</a:t>
            </a:fld>
            <a:endParaRPr lang="en-US"/>
          </a:p>
        </p:txBody>
      </p:sp>
      <p:sp>
        <p:nvSpPr>
          <p:cNvPr id="1048708" name="Holder 6"/>
          <p:cNvSpPr>
            <a:spLocks noGrp="1"/>
          </p:cNvSpPr>
          <p:nvPr>
            <p:ph type="sldNum" sz="quarter" idx="7"/>
          </p:nvPr>
        </p:nvSpPr>
        <p:spPr/>
        <p:txBody>
          <a:bodyPr bIns="0" lIns="0" rIns="0" tIns="0"/>
          <a:lstStyle>
            <a:lvl1pPr>
              <a:defRPr b="0" sz="1100" i="0">
                <a:solidFill>
                  <a:srgbClr val="2D936B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dirty="0" spc="10"/>
              <a:t>‹#›</a:t>
            </a:fld>
            <a:endParaRPr dirty="0" spc="1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4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9" name="Holder 2"/>
          <p:cNvSpPr>
            <a:spLocks noGrp="1"/>
          </p:cNvSpPr>
          <p:nvPr>
            <p:ph type="title"/>
          </p:nvPr>
        </p:nvSpPr>
        <p:spPr>
          <a:xfrm>
            <a:off x="755332" y="385444"/>
            <a:ext cx="10681335" cy="723901"/>
          </a:xfrm>
        </p:spPr>
        <p:txBody>
          <a:bodyPr bIns="0" lIns="0" rIns="0" tIns="0"/>
          <a:lstStyle>
            <a:lvl1pPr>
              <a:defRPr b="1" sz="480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/>
        </p:txBody>
      </p:sp>
      <p:sp>
        <p:nvSpPr>
          <p:cNvPr id="1048710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266700"/>
          </a:xfrm>
          <a:prstGeom prst="rect"/>
        </p:spPr>
        <p:txBody>
          <a:bodyPr bIns="0" lIns="0" rIns="0" tIns="0" wrap="square">
            <a:spAutoFit/>
          </a:bodyPr>
          <a:p/>
        </p:txBody>
      </p:sp>
      <p:sp>
        <p:nvSpPr>
          <p:cNvPr id="1048711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266700"/>
          </a:xfrm>
          <a:prstGeom prst="rect"/>
        </p:spPr>
        <p:txBody>
          <a:bodyPr bIns="0" lIns="0" rIns="0" tIns="0" wrap="square">
            <a:spAutoFit/>
          </a:bodyPr>
          <a:p/>
        </p:txBody>
      </p:sp>
      <p:sp>
        <p:nvSpPr>
          <p:cNvPr id="1048712" name="Holder 5"/>
          <p:cNvSpPr>
            <a:spLocks noGrp="1"/>
          </p:cNvSpPr>
          <p:nvPr>
            <p:ph type="ftr" sz="quarter" idx="5"/>
          </p:nvPr>
        </p:nvSpPr>
        <p:spPr/>
        <p:txBody>
          <a:bodyPr bIns="0" lIns="0" rIns="0" t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1048713" name="Holder 6"/>
          <p:cNvSpPr>
            <a:spLocks noGrp="1"/>
          </p:cNvSpPr>
          <p:nvPr>
            <p:ph type="dt" sz="half" idx="6"/>
          </p:nvPr>
        </p:nvSpPr>
        <p:spPr/>
        <p:txBody>
          <a:bodyPr bIns="0" lIns="0" rIns="0" t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8/18/2025</a:t>
            </a:fld>
            <a:endParaRPr lang="en-US"/>
          </a:p>
        </p:txBody>
      </p:sp>
      <p:sp>
        <p:nvSpPr>
          <p:cNvPr id="1048714" name="Holder 7"/>
          <p:cNvSpPr>
            <a:spLocks noGrp="1"/>
          </p:cNvSpPr>
          <p:nvPr>
            <p:ph type="sldNum" sz="quarter" idx="7"/>
          </p:nvPr>
        </p:nvSpPr>
        <p:spPr/>
        <p:txBody>
          <a:bodyPr bIns="0" lIns="0" rIns="0" tIns="0"/>
          <a:lstStyle>
            <a:lvl1pPr>
              <a:defRPr b="0" sz="1100" i="0">
                <a:solidFill>
                  <a:srgbClr val="2D936B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dirty="0" spc="10"/>
              <a:t>‹#›</a:t>
            </a:fld>
            <a:endParaRPr dirty="0" spc="1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1" name="Holder 2"/>
          <p:cNvSpPr>
            <a:spLocks noGrp="1"/>
          </p:cNvSpPr>
          <p:nvPr>
            <p:ph type="title"/>
          </p:nvPr>
        </p:nvSpPr>
        <p:spPr>
          <a:xfrm>
            <a:off x="755332" y="385444"/>
            <a:ext cx="10681335" cy="723901"/>
          </a:xfrm>
        </p:spPr>
        <p:txBody>
          <a:bodyPr bIns="0" lIns="0" rIns="0" tIns="0"/>
          <a:lstStyle>
            <a:lvl1pPr>
              <a:defRPr b="1" sz="480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/>
        </p:txBody>
      </p:sp>
      <p:sp>
        <p:nvSpPr>
          <p:cNvPr id="1048592" name="Holder 3"/>
          <p:cNvSpPr>
            <a:spLocks noGrp="1"/>
          </p:cNvSpPr>
          <p:nvPr>
            <p:ph type="ftr" sz="quarter" idx="5"/>
          </p:nvPr>
        </p:nvSpPr>
        <p:spPr/>
        <p:txBody>
          <a:bodyPr bIns="0" lIns="0" rIns="0" t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1048593" name="Holder 4"/>
          <p:cNvSpPr>
            <a:spLocks noGrp="1"/>
          </p:cNvSpPr>
          <p:nvPr>
            <p:ph type="dt" sz="half" idx="6"/>
          </p:nvPr>
        </p:nvSpPr>
        <p:spPr/>
        <p:txBody>
          <a:bodyPr bIns="0" lIns="0" rIns="0" t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8/18/2025</a:t>
            </a:fld>
            <a:endParaRPr lang="en-US"/>
          </a:p>
        </p:txBody>
      </p:sp>
      <p:sp>
        <p:nvSpPr>
          <p:cNvPr id="1048594" name="Holder 5"/>
          <p:cNvSpPr>
            <a:spLocks noGrp="1"/>
          </p:cNvSpPr>
          <p:nvPr>
            <p:ph type="sldNum" sz="quarter" idx="7"/>
          </p:nvPr>
        </p:nvSpPr>
        <p:spPr/>
        <p:txBody>
          <a:bodyPr bIns="0" lIns="0" rIns="0" tIns="0"/>
          <a:lstStyle>
            <a:lvl1pPr>
              <a:defRPr b="0" sz="1100" i="0">
                <a:solidFill>
                  <a:srgbClr val="2D936B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dirty="0" spc="10"/>
              <a:t>‹#›</a:t>
            </a:fld>
            <a:endParaRPr dirty="0" spc="1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4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5" name="Holder 2"/>
          <p:cNvSpPr>
            <a:spLocks noGrp="1"/>
          </p:cNvSpPr>
          <p:nvPr>
            <p:ph type="ftr" sz="quarter" idx="5"/>
          </p:nvPr>
        </p:nvSpPr>
        <p:spPr/>
        <p:txBody>
          <a:bodyPr bIns="0" lIns="0" rIns="0" t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1048716" name="Holder 3"/>
          <p:cNvSpPr>
            <a:spLocks noGrp="1"/>
          </p:cNvSpPr>
          <p:nvPr>
            <p:ph type="dt" sz="half" idx="6"/>
          </p:nvPr>
        </p:nvSpPr>
        <p:spPr/>
        <p:txBody>
          <a:bodyPr bIns="0" lIns="0" rIns="0" t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8/18/2025</a:t>
            </a:fld>
            <a:endParaRPr lang="en-US"/>
          </a:p>
        </p:txBody>
      </p:sp>
      <p:sp>
        <p:nvSpPr>
          <p:cNvPr id="1048717" name="Holder 4"/>
          <p:cNvSpPr>
            <a:spLocks noGrp="1"/>
          </p:cNvSpPr>
          <p:nvPr>
            <p:ph type="sldNum" sz="quarter" idx="7"/>
          </p:nvPr>
        </p:nvSpPr>
        <p:spPr/>
        <p:txBody>
          <a:bodyPr bIns="0" lIns="0" rIns="0" tIns="0"/>
          <a:lstStyle>
            <a:lvl1pPr>
              <a:defRPr b="0" sz="1100" i="0">
                <a:solidFill>
                  <a:srgbClr val="2D936B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dirty="0" spc="10"/>
              <a:t>‹#›</a:t>
            </a:fld>
            <a:endParaRPr dirty="0" spc="10"/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bg object 16"/>
          <p:cNvSpPr/>
          <p:nvPr/>
        </p:nvSpPr>
        <p:spPr>
          <a:xfrm>
            <a:off x="9377426" y="4825"/>
            <a:ext cx="1218565" cy="6853555"/>
          </a:xfrm>
          <a:custGeom>
            <a:avLst/>
            <a:ahLst/>
            <a:rect l="l" t="t" r="r" b="b"/>
            <a:pathLst>
              <a:path w="1218565" h="6853555">
                <a:moveTo>
                  <a:pt x="0" y="0"/>
                </a:moveTo>
                <a:lnTo>
                  <a:pt x="1218352" y="6853171"/>
                </a:lnTo>
              </a:path>
            </a:pathLst>
          </a:custGeom>
          <a:ln w="9525">
            <a:solidFill>
              <a:srgbClr val="5FCAEE"/>
            </a:solidFill>
          </a:ln>
        </p:spPr>
        <p:txBody>
          <a:bodyPr bIns="0" lIns="0" rIns="0" rtlCol="0" tIns="0" wrap="square"/>
          <a:p/>
        </p:txBody>
      </p:sp>
      <p:sp>
        <p:nvSpPr>
          <p:cNvPr id="1048577" name="bg object 17"/>
          <p:cNvSpPr/>
          <p:nvPr/>
        </p:nvSpPr>
        <p:spPr>
          <a:xfrm>
            <a:off x="7448612" y="3694896"/>
            <a:ext cx="4743450" cy="3163570"/>
          </a:xfrm>
          <a:custGeom>
            <a:avLst/>
            <a:ahLst/>
            <a:rect l="l" t="t" r="r" b="b"/>
            <a:pathLst>
              <a:path w="4743450" h="3163570">
                <a:moveTo>
                  <a:pt x="4743387" y="0"/>
                </a:moveTo>
                <a:lnTo>
                  <a:pt x="0" y="3163101"/>
                </a:lnTo>
              </a:path>
            </a:pathLst>
          </a:custGeom>
          <a:ln w="9525">
            <a:solidFill>
              <a:srgbClr val="5FCAEE"/>
            </a:solidFill>
          </a:ln>
        </p:spPr>
        <p:txBody>
          <a:bodyPr bIns="0" lIns="0" rIns="0" rtlCol="0" tIns="0" wrap="square"/>
          <a:p/>
        </p:txBody>
      </p:sp>
      <p:sp>
        <p:nvSpPr>
          <p:cNvPr id="1048578" name="bg object 18"/>
          <p:cNvSpPr/>
          <p:nvPr/>
        </p:nvSpPr>
        <p:spPr>
          <a:xfrm>
            <a:off x="9182100" y="0"/>
            <a:ext cx="3009900" cy="6858000"/>
          </a:xfrm>
          <a:custGeom>
            <a:avLst/>
            <a:ahLst/>
            <a:rect l="l" t="t" r="r" b="b"/>
            <a:pathLst>
              <a:path w="3009900" h="6858000">
                <a:moveTo>
                  <a:pt x="3009899" y="0"/>
                </a:moveTo>
                <a:lnTo>
                  <a:pt x="2044399" y="0"/>
                </a:lnTo>
                <a:lnTo>
                  <a:pt x="0" y="6857996"/>
                </a:lnTo>
                <a:lnTo>
                  <a:pt x="3009899" y="6857996"/>
                </a:lnTo>
                <a:lnTo>
                  <a:pt x="3009899" y="0"/>
                </a:lnTo>
                <a:close/>
              </a:path>
            </a:pathLst>
          </a:custGeom>
          <a:solidFill>
            <a:srgbClr val="5FCAEE">
              <a:alpha val="36077"/>
            </a:srgbClr>
          </a:solidFill>
        </p:spPr>
        <p:txBody>
          <a:bodyPr bIns="0" lIns="0" rIns="0" rtlCol="0" tIns="0" wrap="square"/>
          <a:p/>
        </p:txBody>
      </p:sp>
      <p:sp>
        <p:nvSpPr>
          <p:cNvPr id="1048579" name="bg object 19"/>
          <p:cNvSpPr/>
          <p:nvPr/>
        </p:nvSpPr>
        <p:spPr>
          <a:xfrm>
            <a:off x="9602878" y="0"/>
            <a:ext cx="2589530" cy="6858000"/>
          </a:xfrm>
          <a:custGeom>
            <a:avLst/>
            <a:ahLst/>
            <a:rect l="l" t="t" r="r" b="b"/>
            <a:pathLst>
              <a:path w="2589529" h="6858000">
                <a:moveTo>
                  <a:pt x="2589120" y="0"/>
                </a:moveTo>
                <a:lnTo>
                  <a:pt x="0" y="0"/>
                </a:lnTo>
                <a:lnTo>
                  <a:pt x="1208884" y="6857996"/>
                </a:lnTo>
                <a:lnTo>
                  <a:pt x="2589120" y="6857996"/>
                </a:lnTo>
                <a:lnTo>
                  <a:pt x="2589120" y="0"/>
                </a:lnTo>
                <a:close/>
              </a:path>
            </a:pathLst>
          </a:custGeom>
          <a:solidFill>
            <a:srgbClr val="5FCAEE">
              <a:alpha val="19999"/>
            </a:srgbClr>
          </a:solidFill>
        </p:spPr>
        <p:txBody>
          <a:bodyPr bIns="0" lIns="0" rIns="0" rtlCol="0" tIns="0" wrap="square"/>
          <a:p/>
        </p:txBody>
      </p:sp>
      <p:sp>
        <p:nvSpPr>
          <p:cNvPr id="1048580" name="bg object 20"/>
          <p:cNvSpPr/>
          <p:nvPr/>
        </p:nvSpPr>
        <p:spPr>
          <a:xfrm>
            <a:off x="8934450" y="3048000"/>
            <a:ext cx="3257550" cy="3810000"/>
          </a:xfrm>
          <a:custGeom>
            <a:avLst/>
            <a:ahLst/>
            <a:rect l="l" t="t" r="r" b="b"/>
            <a:pathLst>
              <a:path w="3257550" h="3810000">
                <a:moveTo>
                  <a:pt x="3257550" y="0"/>
                </a:moveTo>
                <a:lnTo>
                  <a:pt x="0" y="3810000"/>
                </a:lnTo>
                <a:lnTo>
                  <a:pt x="3257550" y="3810000"/>
                </a:lnTo>
                <a:lnTo>
                  <a:pt x="3257550" y="0"/>
                </a:lnTo>
                <a:close/>
              </a:path>
            </a:pathLst>
          </a:custGeom>
          <a:solidFill>
            <a:srgbClr val="17AFE3">
              <a:alpha val="65881"/>
            </a:srgbClr>
          </a:solidFill>
        </p:spPr>
        <p:txBody>
          <a:bodyPr bIns="0" lIns="0" rIns="0" rtlCol="0" tIns="0" wrap="square"/>
          <a:p/>
        </p:txBody>
      </p:sp>
      <p:sp>
        <p:nvSpPr>
          <p:cNvPr id="1048581" name="bg object 21"/>
          <p:cNvSpPr/>
          <p:nvPr/>
        </p:nvSpPr>
        <p:spPr>
          <a:xfrm>
            <a:off x="9337930" y="0"/>
            <a:ext cx="2854325" cy="6858000"/>
          </a:xfrm>
          <a:custGeom>
            <a:avLst/>
            <a:ahLst/>
            <a:rect l="l" t="t" r="r" b="b"/>
            <a:pathLst>
              <a:path w="2854325" h="6858000">
                <a:moveTo>
                  <a:pt x="2854069" y="0"/>
                </a:moveTo>
                <a:lnTo>
                  <a:pt x="0" y="0"/>
                </a:lnTo>
                <a:lnTo>
                  <a:pt x="2470020" y="6857996"/>
                </a:lnTo>
                <a:lnTo>
                  <a:pt x="2854069" y="6857996"/>
                </a:lnTo>
                <a:lnTo>
                  <a:pt x="2854069" y="0"/>
                </a:lnTo>
                <a:close/>
              </a:path>
            </a:pathLst>
          </a:custGeom>
          <a:solidFill>
            <a:srgbClr val="17AFE3">
              <a:alpha val="50195"/>
            </a:srgbClr>
          </a:solidFill>
        </p:spPr>
        <p:txBody>
          <a:bodyPr bIns="0" lIns="0" rIns="0" rtlCol="0" tIns="0" wrap="square"/>
          <a:p/>
        </p:txBody>
      </p:sp>
      <p:sp>
        <p:nvSpPr>
          <p:cNvPr id="1048582" name="bg object 22"/>
          <p:cNvSpPr/>
          <p:nvPr/>
        </p:nvSpPr>
        <p:spPr>
          <a:xfrm>
            <a:off x="10896600" y="0"/>
            <a:ext cx="1295400" cy="6858000"/>
          </a:xfrm>
          <a:custGeom>
            <a:avLst/>
            <a:ahLst/>
            <a:rect l="l" t="t" r="r" b="b"/>
            <a:pathLst>
              <a:path w="1295400" h="6858000">
                <a:moveTo>
                  <a:pt x="1295399" y="0"/>
                </a:moveTo>
                <a:lnTo>
                  <a:pt x="1022453" y="0"/>
                </a:lnTo>
                <a:lnTo>
                  <a:pt x="0" y="6857996"/>
                </a:lnTo>
                <a:lnTo>
                  <a:pt x="1295399" y="6857996"/>
                </a:lnTo>
                <a:lnTo>
                  <a:pt x="1295399" y="0"/>
                </a:lnTo>
                <a:close/>
              </a:path>
            </a:pathLst>
          </a:custGeom>
          <a:solidFill>
            <a:srgbClr val="2D83C3">
              <a:alpha val="70195"/>
            </a:srgbClr>
          </a:solidFill>
        </p:spPr>
        <p:txBody>
          <a:bodyPr bIns="0" lIns="0" rIns="0" rtlCol="0" tIns="0" wrap="square"/>
          <a:p/>
        </p:txBody>
      </p:sp>
      <p:sp>
        <p:nvSpPr>
          <p:cNvPr id="1048583" name="bg object 23"/>
          <p:cNvSpPr/>
          <p:nvPr/>
        </p:nvSpPr>
        <p:spPr>
          <a:xfrm>
            <a:off x="10936247" y="0"/>
            <a:ext cx="1256030" cy="6858000"/>
          </a:xfrm>
          <a:custGeom>
            <a:avLst/>
            <a:ahLst/>
            <a:rect l="l" t="t" r="r" b="b"/>
            <a:pathLst>
              <a:path w="1256029" h="6858000">
                <a:moveTo>
                  <a:pt x="1255752" y="0"/>
                </a:moveTo>
                <a:lnTo>
                  <a:pt x="0" y="0"/>
                </a:lnTo>
                <a:lnTo>
                  <a:pt x="1114527" y="6857996"/>
                </a:lnTo>
                <a:lnTo>
                  <a:pt x="1255752" y="6857996"/>
                </a:lnTo>
                <a:lnTo>
                  <a:pt x="1255752" y="0"/>
                </a:lnTo>
                <a:close/>
              </a:path>
            </a:pathLst>
          </a:custGeom>
          <a:solidFill>
            <a:srgbClr val="226192">
              <a:alpha val="79998"/>
            </a:srgbClr>
          </a:solidFill>
        </p:spPr>
        <p:txBody>
          <a:bodyPr bIns="0" lIns="0" rIns="0" rtlCol="0" tIns="0" wrap="square"/>
          <a:p/>
        </p:txBody>
      </p:sp>
      <p:sp>
        <p:nvSpPr>
          <p:cNvPr id="1048584" name="bg object 24"/>
          <p:cNvSpPr/>
          <p:nvPr/>
        </p:nvSpPr>
        <p:spPr>
          <a:xfrm>
            <a:off x="10372725" y="3590925"/>
            <a:ext cx="1819275" cy="3267075"/>
          </a:xfrm>
          <a:custGeom>
            <a:avLst/>
            <a:ahLst/>
            <a:rect l="l" t="t" r="r" b="b"/>
            <a:pathLst>
              <a:path w="1819275" h="3267075">
                <a:moveTo>
                  <a:pt x="1819275" y="0"/>
                </a:moveTo>
                <a:lnTo>
                  <a:pt x="0" y="3267075"/>
                </a:lnTo>
                <a:lnTo>
                  <a:pt x="1819275" y="3267075"/>
                </a:lnTo>
                <a:lnTo>
                  <a:pt x="1819275" y="0"/>
                </a:lnTo>
                <a:close/>
              </a:path>
            </a:pathLst>
          </a:custGeom>
          <a:solidFill>
            <a:srgbClr val="17AFE3">
              <a:alpha val="65881"/>
            </a:srgbClr>
          </a:solidFill>
        </p:spPr>
        <p:txBody>
          <a:bodyPr bIns="0" lIns="0" rIns="0" rtlCol="0" tIns="0" wrap="square"/>
          <a:p/>
        </p:txBody>
      </p:sp>
      <p:sp>
        <p:nvSpPr>
          <p:cNvPr id="1048585" name="bg object 25"/>
          <p:cNvSpPr/>
          <p:nvPr/>
        </p:nvSpPr>
        <p:spPr>
          <a:xfrm>
            <a:off x="0" y="4010025"/>
            <a:ext cx="447675" cy="2847975"/>
          </a:xfrm>
          <a:custGeom>
            <a:avLst/>
            <a:ahLst/>
            <a:rect l="l" t="t" r="r" b="b"/>
            <a:pathLst>
              <a:path w="447675" h="2847975">
                <a:moveTo>
                  <a:pt x="0" y="0"/>
                </a:moveTo>
                <a:lnTo>
                  <a:pt x="0" y="2847975"/>
                </a:lnTo>
                <a:lnTo>
                  <a:pt x="447675" y="2847975"/>
                </a:lnTo>
                <a:lnTo>
                  <a:pt x="0" y="0"/>
                </a:lnTo>
                <a:close/>
              </a:path>
            </a:pathLst>
          </a:custGeom>
          <a:solidFill>
            <a:srgbClr val="5FCAEE">
              <a:alpha val="70195"/>
            </a:srgbClr>
          </a:solidFill>
        </p:spPr>
        <p:txBody>
          <a:bodyPr bIns="0" lIns="0" rIns="0" rtlCol="0" tIns="0" wrap="square"/>
          <a:p/>
        </p:txBody>
      </p:sp>
      <p:sp>
        <p:nvSpPr>
          <p:cNvPr id="1048586" name="Holder 2"/>
          <p:cNvSpPr>
            <a:spLocks noGrp="1"/>
          </p:cNvSpPr>
          <p:nvPr>
            <p:ph type="title"/>
          </p:nvPr>
        </p:nvSpPr>
        <p:spPr>
          <a:xfrm>
            <a:off x="755332" y="385444"/>
            <a:ext cx="10681335" cy="758190"/>
          </a:xfrm>
          <a:prstGeom prst="rect"/>
        </p:spPr>
        <p:txBody>
          <a:bodyPr bIns="0" lIns="0" rIns="0" tIns="0" wrap="square">
            <a:spAutoFit/>
          </a:bodyPr>
          <a:lstStyle>
            <a:lvl1pPr>
              <a:defRPr b="1" sz="480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/>
        </p:txBody>
      </p:sp>
      <p:sp>
        <p:nvSpPr>
          <p:cNvPr id="1048587" name="Holder 3"/>
          <p:cNvSpPr>
            <a:spLocks noGrp="1"/>
          </p:cNvSpPr>
          <p:nvPr>
            <p:ph type="body" idx="1"/>
          </p:nvPr>
        </p:nvSpPr>
        <p:spPr>
          <a:xfrm>
            <a:off x="609600" y="1577340"/>
            <a:ext cx="10972800" cy="4526280"/>
          </a:xfrm>
          <a:prstGeom prst="rect"/>
        </p:spPr>
        <p:txBody>
          <a:bodyPr bIns="0" lIns="0" rIns="0" tIns="0" wrap="square">
            <a:spAutoFit/>
          </a:bodyPr>
          <a:p/>
        </p:txBody>
      </p:sp>
      <p:sp>
        <p:nvSpPr>
          <p:cNvPr id="1048588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/>
        </p:spPr>
        <p:txBody>
          <a:bodyPr bIns="0" lIns="0" rIns="0" tIns="0" wrap="square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1048589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/>
        </p:spPr>
        <p:txBody>
          <a:bodyPr bIns="0" lIns="0" rIns="0" tIns="0" wrap="square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8/18/2025</a:t>
            </a:fld>
            <a:endParaRPr lang="en-US"/>
          </a:p>
        </p:txBody>
      </p:sp>
      <p:sp>
        <p:nvSpPr>
          <p:cNvPr id="1048590" name="Holder 6"/>
          <p:cNvSpPr>
            <a:spLocks noGrp="1"/>
          </p:cNvSpPr>
          <p:nvPr>
            <p:ph type="sldNum" sz="quarter" idx="7"/>
          </p:nvPr>
        </p:nvSpPr>
        <p:spPr>
          <a:xfrm>
            <a:off x="11353418" y="6473337"/>
            <a:ext cx="151129" cy="191770"/>
          </a:xfrm>
          <a:prstGeom prst="rect"/>
        </p:spPr>
        <p:txBody>
          <a:bodyPr bIns="0" lIns="0" rIns="0" tIns="0" wrap="square">
            <a:spAutoFit/>
          </a:bodyPr>
          <a:lstStyle>
            <a:lvl1pPr>
              <a:defRPr b="0" sz="1100" i="0">
                <a:solidFill>
                  <a:srgbClr val="2D936B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dirty="0" spc="10"/>
              <a:t>‹#›</a:t>
            </a:fld>
            <a:endParaRPr dirty="0" spc="10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customXml" Target="../ink/ink2.xml"/><Relationship Id="rId3" Type="http://schemas.openxmlformats.org/officeDocument/2006/relationships/customXml" Target="../ink/ink3.xml"/><Relationship Id="rId4" Type="http://schemas.openxmlformats.org/officeDocument/2006/relationships/customXml" Target="../ink/ink4.xml"/><Relationship Id="rId5" Type="http://schemas.openxmlformats.org/officeDocument/2006/relationships/customXml" Target="../ink/ink5.xml"/><Relationship Id="rId6" Type="http://schemas.openxmlformats.org/officeDocument/2006/relationships/customXml" Target="../ink/ink6.xml"/><Relationship Id="rId7" Type="http://schemas.openxmlformats.org/officeDocument/2006/relationships/customXml" Target="../ink/ink7.xml"/><Relationship Id="rId8" Type="http://schemas.openxmlformats.org/officeDocument/2006/relationships/customXml" Target="../ink/ink8.xml"/><Relationship Id="rId9" Type="http://schemas.openxmlformats.org/officeDocument/2006/relationships/customXml" Target="../ink/ink9.xml"/><Relationship Id="rId10" Type="http://schemas.openxmlformats.org/officeDocument/2006/relationships/customXml" Target="../ink/ink10.xml"/><Relationship Id="rId11" Type="http://schemas.openxmlformats.org/officeDocument/2006/relationships/customXml" Target="../ink/ink11.xml"/><Relationship Id="rId12" Type="http://schemas.openxmlformats.org/officeDocument/2006/relationships/slideLayout" Target="../slideLayouts/slideLayout1.xml"/><Relationship Id="rId13" Type="http://schemas.openxmlformats.org/officeDocument/2006/relationships/notesSlide" Target="../notesSlides/notesSlide1.xml"/></Relationships>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4.xml"/></Relationships>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6.png"/><Relationship Id="rId3" Type="http://schemas.openxmlformats.org/officeDocument/2006/relationships/slideLayout" Target="../slideLayouts/slideLayout4.xml"/></Relationships>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jpeg"/><Relationship Id="rId6" Type="http://schemas.openxmlformats.org/officeDocument/2006/relationships/slideLayout" Target="../slideLayouts/slideLayout4.xml"/></Relationships>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2.png"/><Relationship Id="rId3" Type="http://schemas.openxmlformats.org/officeDocument/2006/relationships/image" Target="../media/image7.jpeg"/><Relationship Id="rId4" Type="http://schemas.openxmlformats.org/officeDocument/2006/relationships/slideLayout" Target="../slideLayouts/slideLayout4.xml"/></Relationships>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1.png"/><Relationship Id="rId3" Type="http://schemas.openxmlformats.org/officeDocument/2006/relationships/customXml" Target="../ink/ink12.xml"/><Relationship Id="rId4" Type="http://schemas.openxmlformats.org/officeDocument/2006/relationships/customXml" Target="../ink/ink13.xml"/><Relationship Id="rId5" Type="http://schemas.openxmlformats.org/officeDocument/2006/relationships/slideLayout" Target="../slideLayouts/slideLayout4.xml"/></Relationships>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4.xml"/></Relationships>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4.xml"/></Relationships>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4.xml"/></Relationships>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1.xml"/></Relationships>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object 2"/>
          <p:cNvGrpSpPr/>
          <p:nvPr/>
        </p:nvGrpSpPr>
        <p:grpSpPr>
          <a:xfrm>
            <a:off x="876299" y="990600"/>
            <a:ext cx="1743075" cy="1333500"/>
            <a:chOff x="742950" y="1104900"/>
            <a:chExt cx="1743075" cy="1333500"/>
          </a:xfrm>
        </p:grpSpPr>
        <p:sp>
          <p:nvSpPr>
            <p:cNvPr id="1048632" name="object 3"/>
            <p:cNvSpPr/>
            <p:nvPr/>
          </p:nvSpPr>
          <p:spPr>
            <a:xfrm>
              <a:off x="742950" y="1381125"/>
              <a:ext cx="1228725" cy="1057275"/>
            </a:xfrm>
            <a:custGeom>
              <a:avLst/>
              <a:ahLst/>
              <a:rect l="l" t="t" r="r" b="b"/>
              <a:pathLst>
                <a:path w="1228725" h="1057275">
                  <a:moveTo>
                    <a:pt x="964438" y="0"/>
                  </a:moveTo>
                  <a:lnTo>
                    <a:pt x="264312" y="0"/>
                  </a:lnTo>
                  <a:lnTo>
                    <a:pt x="0" y="528701"/>
                  </a:lnTo>
                  <a:lnTo>
                    <a:pt x="264312" y="1057275"/>
                  </a:lnTo>
                  <a:lnTo>
                    <a:pt x="964438" y="1057275"/>
                  </a:lnTo>
                  <a:lnTo>
                    <a:pt x="1228725" y="528701"/>
                  </a:lnTo>
                  <a:lnTo>
                    <a:pt x="964438" y="0"/>
                  </a:lnTo>
                  <a:close/>
                </a:path>
              </a:pathLst>
            </a:custGeom>
            <a:solidFill>
              <a:srgbClr val="5FCAEE"/>
            </a:solidFill>
          </p:spPr>
          <p:txBody>
            <a:bodyPr bIns="0" lIns="0" rIns="0" rtlCol="0" tIns="0" wrap="square"/>
            <a:p/>
          </p:txBody>
        </p:sp>
        <p:sp>
          <p:nvSpPr>
            <p:cNvPr id="1048633" name="object 4"/>
            <p:cNvSpPr/>
            <p:nvPr/>
          </p:nvSpPr>
          <p:spPr>
            <a:xfrm>
              <a:off x="1838325" y="1104900"/>
              <a:ext cx="647700" cy="561975"/>
            </a:xfrm>
            <a:custGeom>
              <a:avLst/>
              <a:ahLst/>
              <a:rect l="l" t="t" r="r" b="b"/>
              <a:pathLst>
                <a:path w="647700" h="561975">
                  <a:moveTo>
                    <a:pt x="507238" y="0"/>
                  </a:moveTo>
                  <a:lnTo>
                    <a:pt x="140462" y="0"/>
                  </a:lnTo>
                  <a:lnTo>
                    <a:pt x="0" y="280924"/>
                  </a:lnTo>
                  <a:lnTo>
                    <a:pt x="140462" y="561975"/>
                  </a:lnTo>
                  <a:lnTo>
                    <a:pt x="507238" y="561975"/>
                  </a:lnTo>
                  <a:lnTo>
                    <a:pt x="647700" y="280924"/>
                  </a:lnTo>
                  <a:lnTo>
                    <a:pt x="507238" y="0"/>
                  </a:lnTo>
                  <a:close/>
                </a:path>
              </a:pathLst>
            </a:custGeom>
            <a:solidFill>
              <a:srgbClr val="2D936B"/>
            </a:solidFill>
          </p:spPr>
          <p:txBody>
            <a:bodyPr bIns="0" lIns="0" rIns="0" rtlCol="0" tIns="0" wrap="square"/>
            <a:p/>
          </p:txBody>
        </p:sp>
      </p:grpSp>
      <p:sp>
        <p:nvSpPr>
          <p:cNvPr id="1048634" name="object 5"/>
          <p:cNvSpPr/>
          <p:nvPr/>
        </p:nvSpPr>
        <p:spPr>
          <a:xfrm>
            <a:off x="3752850" y="1190625"/>
            <a:ext cx="1666875" cy="1438275"/>
          </a:xfrm>
          <a:custGeom>
            <a:avLst/>
            <a:ahLst/>
            <a:rect l="l" t="t" r="r" b="b"/>
            <a:pathLst>
              <a:path w="1666875" h="1438275">
                <a:moveTo>
                  <a:pt x="1307338" y="0"/>
                </a:moveTo>
                <a:lnTo>
                  <a:pt x="359537" y="0"/>
                </a:lnTo>
                <a:lnTo>
                  <a:pt x="0" y="719074"/>
                </a:lnTo>
                <a:lnTo>
                  <a:pt x="359537" y="1438275"/>
                </a:lnTo>
                <a:lnTo>
                  <a:pt x="1307338" y="1438275"/>
                </a:lnTo>
                <a:lnTo>
                  <a:pt x="1666875" y="719074"/>
                </a:lnTo>
                <a:lnTo>
                  <a:pt x="1307338" y="0"/>
                </a:lnTo>
                <a:close/>
              </a:path>
            </a:pathLst>
          </a:custGeom>
          <a:solidFill>
            <a:srgbClr val="42D0A1"/>
          </a:solidFill>
        </p:spPr>
        <p:txBody>
          <a:bodyPr bIns="0" lIns="0" rIns="0" rtlCol="0" tIns="0" wrap="square"/>
          <a:p/>
        </p:txBody>
      </p:sp>
      <p:sp>
        <p:nvSpPr>
          <p:cNvPr id="1048635" name="object 6"/>
          <p:cNvSpPr/>
          <p:nvPr/>
        </p:nvSpPr>
        <p:spPr>
          <a:xfrm>
            <a:off x="3800475" y="5229225"/>
            <a:ext cx="723900" cy="619125"/>
          </a:xfrm>
          <a:custGeom>
            <a:avLst/>
            <a:ahLst/>
            <a:rect l="l" t="t" r="r" b="b"/>
            <a:pathLst>
              <a:path w="723900" h="619125">
                <a:moveTo>
                  <a:pt x="569087" y="0"/>
                </a:moveTo>
                <a:lnTo>
                  <a:pt x="154812" y="0"/>
                </a:lnTo>
                <a:lnTo>
                  <a:pt x="0" y="309625"/>
                </a:lnTo>
                <a:lnTo>
                  <a:pt x="154812" y="619125"/>
                </a:lnTo>
                <a:lnTo>
                  <a:pt x="569087" y="619125"/>
                </a:lnTo>
                <a:lnTo>
                  <a:pt x="723900" y="309625"/>
                </a:lnTo>
                <a:lnTo>
                  <a:pt x="569087" y="0"/>
                </a:lnTo>
                <a:close/>
              </a:path>
            </a:pathLst>
          </a:custGeom>
          <a:solidFill>
            <a:srgbClr val="42AF51"/>
          </a:solidFill>
        </p:spPr>
        <p:txBody>
          <a:bodyPr bIns="0" lIns="0" rIns="0" rtlCol="0" tIns="0" wrap="square"/>
          <a:p/>
        </p:txBody>
      </p:sp>
      <p:pic>
        <p:nvPicPr>
          <p:cNvPr id="2097159" name="object 9"/>
          <p:cNvPicPr>
            <a:picLocks/>
          </p:cNvPicPr>
          <p:nvPr/>
        </p:nvPicPr>
        <p:blipFill>
          <a:blip xmlns:r="http://schemas.openxmlformats.org/officeDocument/2006/relationships" r:embed="rId1" cstate="print"/>
          <a:stretch>
            <a:fillRect/>
          </a:stretch>
        </p:blipFill>
        <p:spPr>
          <a:xfrm>
            <a:off x="676275" y="6467475"/>
            <a:ext cx="2143125" cy="200025"/>
          </a:xfrm>
          <a:prstGeom prst="rect"/>
        </p:spPr>
      </p:pic>
      <p:sp>
        <p:nvSpPr>
          <p:cNvPr id="1048636" name="object 11"/>
          <p:cNvSpPr txBox="1">
            <a:spLocks noGrp="1"/>
          </p:cNvSpPr>
          <p:nvPr>
            <p:ph type="sldNum" sz="quarter" idx="7"/>
          </p:nvPr>
        </p:nvSpPr>
        <p:spPr>
          <a:prstGeom prst="rect"/>
        </p:spPr>
        <p:txBody>
          <a:bodyPr bIns="0" lIns="0" rIns="0" rtlCol="0" tIns="6985" vert="horz" wrap="square">
            <a:spAutoFit/>
          </a:bodyPr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dirty="0" spc="10"/>
              <a:t>1</a:t>
            </a:fld>
            <a:endParaRPr dirty="0" spc="10"/>
          </a:p>
        </p:txBody>
      </p:sp>
      <p:sp>
        <p:nvSpPr>
          <p:cNvPr id="1048637" name="TextBox 13"/>
          <p:cNvSpPr txBox="1"/>
          <p:nvPr/>
        </p:nvSpPr>
        <p:spPr>
          <a:xfrm>
            <a:off x="1265958" y="3075304"/>
            <a:ext cx="9110024" cy="1869440"/>
          </a:xfrm>
          <a:prstGeom prst="rect"/>
          <a:noFill/>
        </p:spPr>
        <p:txBody>
          <a:bodyPr anchor="t" bIns="45720" lIns="91440" rIns="91440" rtlCol="0" tIns="45720" wrap="square">
            <a:spAutoFit/>
          </a:bodyPr>
          <a:p>
            <a:r>
              <a:rPr dirty="0" sz="2400" lang="en-US"/>
              <a:t>STUDENT NAME: </a:t>
            </a:r>
            <a:r>
              <a:rPr dirty="0" sz="2400" lang="en-US"/>
              <a:t>M</a:t>
            </a:r>
            <a:r>
              <a:rPr dirty="0" sz="2400" lang="en-US"/>
              <a:t>.</a:t>
            </a:r>
            <a:r>
              <a:rPr dirty="0" sz="2400" lang="en-US"/>
              <a:t>A</a:t>
            </a:r>
            <a:r>
              <a:rPr dirty="0" sz="2400" lang="en-US"/>
              <a:t>a</a:t>
            </a:r>
            <a:r>
              <a:rPr dirty="0" sz="2400" lang="en-US"/>
              <a:t>r</a:t>
            </a:r>
            <a:r>
              <a:rPr dirty="0" sz="2400" lang="en-US"/>
              <a:t>t</a:t>
            </a:r>
            <a:r>
              <a:rPr dirty="0" sz="2400" lang="en-US"/>
              <a:t>h</a:t>
            </a:r>
            <a:r>
              <a:rPr dirty="0" sz="2400" lang="en-US"/>
              <a:t>i</a:t>
            </a:r>
            <a:endParaRPr altLang="en-US" lang="zh-CN"/>
          </a:p>
          <a:p>
            <a:r>
              <a:rPr dirty="0" sz="2400" lang="en-US"/>
              <a:t>REGISTER NO AND NMID: </a:t>
            </a:r>
            <a:r>
              <a:rPr dirty="0" sz="2400" lang="en-US"/>
              <a:t>2</a:t>
            </a:r>
            <a:r>
              <a:rPr dirty="0" sz="2400" lang="en-US"/>
              <a:t>2</a:t>
            </a:r>
            <a:r>
              <a:rPr dirty="0" sz="2400" lang="en-US"/>
              <a:t>2</a:t>
            </a:r>
            <a:r>
              <a:rPr dirty="0" sz="2400" lang="en-US"/>
              <a:t>4</a:t>
            </a:r>
            <a:r>
              <a:rPr dirty="0" sz="2400" lang="en-US"/>
              <a:t>1</a:t>
            </a:r>
            <a:r>
              <a:rPr dirty="0" sz="2400" lang="en-US"/>
              <a:t>0</a:t>
            </a:r>
            <a:r>
              <a:rPr dirty="0" sz="2400" lang="en-US"/>
              <a:t>9</a:t>
            </a:r>
            <a:r>
              <a:rPr dirty="0" sz="2400" lang="en-US"/>
              <a:t>8</a:t>
            </a:r>
            <a:r>
              <a:rPr dirty="0" sz="2400" lang="en-US"/>
              <a:t>4</a:t>
            </a:r>
            <a:r>
              <a:rPr dirty="0" sz="2400" lang="en-US"/>
              <a:t> </a:t>
            </a:r>
            <a:r>
              <a:rPr dirty="0" sz="2400" lang="en-US"/>
              <a:t>a</a:t>
            </a:r>
            <a:r>
              <a:rPr dirty="0" sz="2400" lang="en-US"/>
              <a:t>nd</a:t>
            </a:r>
            <a:r>
              <a:rPr dirty="0" sz="2400" lang="en-US"/>
              <a:t> </a:t>
            </a:r>
            <a:r>
              <a:rPr dirty="0" sz="2400" lang="en-US"/>
              <a:t>autunm172124</a:t>
            </a:r>
            <a:endParaRPr dirty="0" sz="2400" lang="en-US">
              <a:cs typeface="Calibri"/>
            </a:endParaRPr>
          </a:p>
          <a:p>
            <a:r>
              <a:rPr dirty="0" sz="2400" lang="en-US"/>
              <a:t>DEPARTMENT: </a:t>
            </a:r>
            <a:r>
              <a:rPr dirty="0" sz="2400" lang="en-US"/>
              <a:t>B</a:t>
            </a:r>
            <a:r>
              <a:rPr dirty="0" sz="2400" lang="en-US"/>
              <a:t>.</a:t>
            </a:r>
            <a:r>
              <a:rPr dirty="0" sz="2400" lang="en-US"/>
              <a:t>s</a:t>
            </a:r>
            <a:r>
              <a:rPr dirty="0" sz="2400" lang="en-US"/>
              <a:t>c</a:t>
            </a:r>
            <a:r>
              <a:rPr dirty="0" sz="2400" lang="en-US"/>
              <a:t> </a:t>
            </a:r>
            <a:r>
              <a:rPr dirty="0" sz="2400" lang="en-US"/>
              <a:t>(</a:t>
            </a:r>
            <a:r>
              <a:rPr dirty="0" sz="2400" lang="en-US"/>
              <a:t>C</a:t>
            </a:r>
            <a:r>
              <a:rPr dirty="0" sz="2400" lang="en-US"/>
              <a:t>o</a:t>
            </a:r>
            <a:r>
              <a:rPr dirty="0" sz="2400" lang="en-US"/>
              <a:t>m</a:t>
            </a:r>
            <a:r>
              <a:rPr dirty="0" sz="2400" lang="en-US"/>
              <a:t>p</a:t>
            </a:r>
            <a:r>
              <a:rPr dirty="0" sz="2400" lang="en-US"/>
              <a:t>u</a:t>
            </a:r>
            <a:r>
              <a:rPr dirty="0" sz="2400" lang="en-US"/>
              <a:t>ter </a:t>
            </a:r>
            <a:r>
              <a:rPr dirty="0" sz="2400" lang="en-US"/>
              <a:t>science</a:t>
            </a:r>
            <a:r>
              <a:rPr dirty="0" sz="2400" lang="en-US"/>
              <a:t>)</a:t>
            </a:r>
            <a:endParaRPr altLang="en-US" lang="zh-CN"/>
          </a:p>
          <a:p>
            <a:r>
              <a:rPr dirty="0" sz="2400" lang="en-US"/>
              <a:t>COLLEGE: COLLEGE/ UNIVERSITY</a:t>
            </a:r>
          </a:p>
          <a:p>
            <a:r>
              <a:rPr dirty="0" sz="2400" lang="en-US"/>
              <a:t>  </a:t>
            </a:r>
            <a:r>
              <a:rPr dirty="0" sz="2400" lang="en-US"/>
              <a:t>S</a:t>
            </a:r>
            <a:r>
              <a:rPr dirty="0" sz="2400" lang="en-US"/>
              <a:t>r</a:t>
            </a:r>
            <a:r>
              <a:rPr dirty="0" sz="2400" lang="en-US"/>
              <a:t>i</a:t>
            </a:r>
            <a:r>
              <a:rPr dirty="0" sz="2400" lang="en-US"/>
              <a:t> </a:t>
            </a:r>
            <a:r>
              <a:rPr dirty="0" sz="2400" lang="en-US"/>
              <a:t>B</a:t>
            </a:r>
            <a:r>
              <a:rPr dirty="0" sz="2400" lang="en-US"/>
              <a:t>a</a:t>
            </a:r>
            <a:r>
              <a:rPr dirty="0" sz="2400" lang="en-US"/>
              <a:t>l</a:t>
            </a:r>
            <a:r>
              <a:rPr dirty="0" sz="2400" lang="en-US"/>
              <a:t>a</a:t>
            </a:r>
            <a:r>
              <a:rPr dirty="0" sz="2400" lang="en-US"/>
              <a:t>j</a:t>
            </a:r>
            <a:r>
              <a:rPr dirty="0" sz="2400" lang="en-US"/>
              <a:t>i</a:t>
            </a:r>
            <a:r>
              <a:rPr dirty="0" sz="2400" lang="en-US"/>
              <a:t> </a:t>
            </a:r>
            <a:r>
              <a:rPr dirty="0" sz="2400" lang="en-US"/>
              <a:t>arts </a:t>
            </a:r>
            <a:r>
              <a:rPr dirty="0" sz="2400" lang="en-US"/>
              <a:t>and </a:t>
            </a:r>
            <a:r>
              <a:rPr dirty="0" sz="2400" lang="en-US"/>
              <a:t>science </a:t>
            </a:r>
            <a:r>
              <a:rPr dirty="0" sz="2400" lang="en-US"/>
              <a:t>College </a:t>
            </a:r>
            <a:r>
              <a:rPr dirty="0" sz="2400" lang="en-US"/>
              <a:t>/</a:t>
            </a:r>
            <a:r>
              <a:rPr dirty="0" sz="2400" lang="en-US"/>
              <a:t> </a:t>
            </a:r>
            <a:r>
              <a:rPr dirty="0" sz="2400" lang="en-US"/>
              <a:t>M</a:t>
            </a:r>
            <a:r>
              <a:rPr dirty="0" sz="2400" lang="en-US"/>
              <a:t>a</a:t>
            </a:r>
            <a:r>
              <a:rPr dirty="0" sz="2400" lang="en-US"/>
              <a:t>d</a:t>
            </a:r>
            <a:r>
              <a:rPr dirty="0" sz="2400" lang="en-US"/>
              <a:t>r</a:t>
            </a:r>
            <a:r>
              <a:rPr dirty="0" sz="2400" lang="en-US"/>
              <a:t>as </a:t>
            </a:r>
            <a:r>
              <a:rPr dirty="0" sz="2400" lang="en-US"/>
              <a:t>University </a:t>
            </a:r>
            <a:endParaRPr dirty="0" sz="2400" lang="en-IN"/>
          </a:p>
        </p:txBody>
      </p:sp>
      <p:sp>
        <p:nvSpPr>
          <p:cNvPr id="1048638" name=""/>
          <p:cNvSpPr txBox="1"/>
          <p:nvPr/>
        </p:nvSpPr>
        <p:spPr>
          <a:xfrm>
            <a:off x="3421059" y="136028"/>
            <a:ext cx="6202681" cy="510540"/>
          </a:xfrm>
          <a:prstGeom prst="rect"/>
        </p:spPr>
        <p:txBody>
          <a:bodyPr rtlCol="0" vert="horz" wrap="square">
            <a:spAutoFit/>
          </a:bodyPr>
          <a:lstStyle>
            <a:defPPr>
              <a:defRPr lang="en-US"/>
            </a:defPPr>
            <a:lvl1pPr algn="l" defTabSz="914400" eaLnBrk="1" hangingPunct="1" latinLnBrk="0" marL="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b="0" sz="2800" i="0" lang="en-US" u="none">
                <a:solidFill>
                  <a:srgbClr val="0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RobotoStatic"/>
                <a:cs typeface="Roboto Flex"/>
              </a:rPr>
              <a:t>T</a:t>
            </a:r>
            <a:r>
              <a:rPr b="0" sz="2800" i="0" lang="en-US" u="none">
                <a:solidFill>
                  <a:srgbClr val="0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RobotoStatic"/>
                <a:cs typeface="Roboto Flex"/>
              </a:rPr>
              <a:t>N</a:t>
            </a:r>
            <a:r>
              <a:rPr b="0" sz="2800" i="0" lang="en-US" u="none">
                <a:solidFill>
                  <a:srgbClr val="0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RobotoStatic"/>
                <a:cs typeface="Roboto Flex"/>
              </a:rPr>
              <a:t>S</a:t>
            </a:r>
            <a:r>
              <a:rPr b="0" sz="2800" i="0" lang="en-US" u="none">
                <a:solidFill>
                  <a:srgbClr val="0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RobotoStatic"/>
                <a:cs typeface="Roboto Flex"/>
              </a:rPr>
              <a:t>D</a:t>
            </a:r>
            <a:r>
              <a:rPr b="0" sz="2800" i="0" lang="en-US" u="none">
                <a:solidFill>
                  <a:srgbClr val="0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RobotoStatic"/>
                <a:cs typeface="Roboto Flex"/>
              </a:rPr>
              <a:t>C</a:t>
            </a:r>
            <a:r>
              <a:rPr b="0" sz="2800" i="0" lang="en-US" u="none">
                <a:solidFill>
                  <a:srgbClr val="0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RobotoStatic"/>
                <a:cs typeface="Roboto Flex"/>
              </a:rPr>
              <a:t> </a:t>
            </a:r>
            <a:r>
              <a:rPr b="0" sz="2800" i="0" lang="en-US" u="none">
                <a:solidFill>
                  <a:srgbClr val="0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RobotoStatic"/>
                <a:cs typeface="Roboto Flex"/>
              </a:rPr>
              <a:t>N</a:t>
            </a:r>
            <a:r>
              <a:rPr b="0" sz="2800" i="0" lang="en-US" u="none">
                <a:solidFill>
                  <a:srgbClr val="0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RobotoStatic"/>
                <a:cs typeface="Roboto Flex"/>
              </a:rPr>
              <a:t>a</a:t>
            </a:r>
            <a:r>
              <a:rPr b="0" sz="2800" i="0" lang="en-US" u="none">
                <a:solidFill>
                  <a:srgbClr val="0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RobotoStatic"/>
                <a:cs typeface="Roboto Flex"/>
              </a:rPr>
              <a:t>a</a:t>
            </a:r>
            <a:r>
              <a:rPr b="0" sz="2800" i="0" lang="en-US" u="none">
                <a:solidFill>
                  <a:srgbClr val="0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RobotoStatic"/>
                <a:cs typeface="Roboto Flex"/>
              </a:rPr>
              <a:t>n</a:t>
            </a:r>
            <a:r>
              <a:rPr b="0" sz="2800" i="0" lang="en-US" u="none">
                <a:solidFill>
                  <a:srgbClr val="0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RobotoStatic"/>
                <a:cs typeface="Roboto Flex"/>
              </a:rPr>
              <a:t>M</a:t>
            </a:r>
            <a:r>
              <a:rPr b="0" sz="2800" i="0" lang="en-US" u="none">
                <a:solidFill>
                  <a:srgbClr val="0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RobotoStatic"/>
                <a:cs typeface="Roboto Flex"/>
              </a:rPr>
              <a:t>u</a:t>
            </a:r>
            <a:r>
              <a:rPr b="0" sz="2800" i="0" lang="en-US" u="none">
                <a:solidFill>
                  <a:srgbClr val="0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RobotoStatic"/>
                <a:cs typeface="Roboto Flex"/>
              </a:rPr>
              <a:t>thalvan </a:t>
            </a:r>
            <a:r>
              <a:rPr b="0" sz="2800" i="0" lang="en-US" u="none">
                <a:solidFill>
                  <a:srgbClr val="0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RobotoStatic"/>
                <a:cs typeface="Roboto Flex"/>
              </a:rPr>
              <a:t>Project </a:t>
            </a:r>
            <a:endParaRPr b="0" sz="2400" i="0" lang="en-MM" u="none">
              <a:solidFill>
                <a:srgbClr val="008080"/>
              </a:solidFill>
              <a:effectLst>
                <a:outerShdw algn="br" blurRad="38100" dir="2700000" dist="38100" rotWithShape="0">
                  <a:srgbClr val="000000"/>
                </a:outerShdw>
              </a:effectLst>
              <a:latin typeface="RobotoStatic"/>
              <a:cs typeface="Roboto Flex"/>
            </a:endParaRPr>
          </a:p>
        </p:txBody>
      </p:sp>
      <p:sp>
        <p:nvSpPr>
          <p:cNvPr id="1048639" name=""/>
          <p:cNvSpPr txBox="1"/>
          <p:nvPr/>
        </p:nvSpPr>
        <p:spPr>
          <a:xfrm>
            <a:off x="5154092" y="-2515146"/>
            <a:ext cx="4000000" cy="510540"/>
          </a:xfrm>
          <a:prstGeom prst="rect"/>
        </p:spPr>
        <p:txBody>
          <a:bodyPr rtlCol="0" wrap="square">
            <a:spAutoFit/>
          </a:bodyPr>
          <a:p>
            <a:r>
              <a:rPr sz="2800" lang="en-MM">
                <a:solidFill>
                  <a:srgbClr val="000000"/>
                </a:solidFill>
              </a:rPr>
              <a:t/>
            </a:r>
            <a:endParaRPr sz="2800" lang="en-MM">
              <a:solidFill>
                <a:srgbClr val="000000"/>
              </a:solidFill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048640" name=""/>
              <p14:cNvContentPartPr/>
              <p14:nvPr/>
            </p14:nvContentPartPr>
            <p14:xfrm>
              <a:off x="0" y="0"/>
              <a:ext cx="0" cy="0"/>
            </p14:xfrm>
          </p:contentPart>
        </mc:Choice>
        <mc:Fallback>
          <p:sp>
            <p:nvSpPr>
              <p:cNvPr id="1048640" name=""/>
              <p:cNvSpPr/>
              <p:nvPr/>
            </p:nvSpPr>
            <p:spPr>
              <a:xfrm>
                <a:off x="0" y="0"/>
                <a:ext cx="0" cy="0"/>
              </a:xfrm>
            </p:spPr>
          </p:sp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1048641" name=""/>
              <p14:cNvContentPartPr/>
              <p14:nvPr/>
            </p14:nvContentPartPr>
            <p14:xfrm>
              <a:off x="0" y="0"/>
              <a:ext cx="0" cy="0"/>
            </p14:xfrm>
          </p:contentPart>
        </mc:Choice>
        <mc:Fallback>
          <p:sp>
            <p:nvSpPr>
              <p:cNvPr id="1048641" name=""/>
              <p:cNvSpPr/>
              <p:nvPr/>
            </p:nvSpPr>
            <p:spPr>
              <a:xfrm>
                <a:off x="0" y="0"/>
                <a:ext cx="0" cy="0"/>
              </a:xfrm>
            </p:spPr>
          </p:sp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048642" name=""/>
              <p14:cNvContentPartPr/>
              <p14:nvPr/>
            </p14:nvContentPartPr>
            <p14:xfrm>
              <a:off x="0" y="0"/>
              <a:ext cx="0" cy="0"/>
            </p14:xfrm>
          </p:contentPart>
        </mc:Choice>
        <mc:Fallback>
          <p:sp>
            <p:nvSpPr>
              <p:cNvPr id="1048642" name=""/>
              <p:cNvSpPr/>
              <p:nvPr/>
            </p:nvSpPr>
            <p:spPr>
              <a:xfrm>
                <a:off x="0" y="0"/>
                <a:ext cx="0" cy="0"/>
              </a:xfrm>
            </p:spPr>
          </p:sp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048643" name=""/>
              <p14:cNvContentPartPr/>
              <p14:nvPr/>
            </p14:nvContentPartPr>
            <p14:xfrm>
              <a:off x="0" y="0"/>
              <a:ext cx="0" cy="0"/>
            </p14:xfrm>
          </p:contentPart>
        </mc:Choice>
        <mc:Fallback>
          <p:sp>
            <p:nvSpPr>
              <p:cNvPr id="1048643" name=""/>
              <p:cNvSpPr/>
              <p:nvPr/>
            </p:nvSpPr>
            <p:spPr>
              <a:xfrm>
                <a:off x="0" y="0"/>
                <a:ext cx="0" cy="0"/>
              </a:xfrm>
            </p:spPr>
          </p:sp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048644" name=""/>
              <p14:cNvContentPartPr/>
              <p14:nvPr/>
            </p14:nvContentPartPr>
            <p14:xfrm>
              <a:off x="0" y="0"/>
              <a:ext cx="0" cy="0"/>
            </p14:xfrm>
          </p:contentPart>
        </mc:Choice>
        <mc:Fallback>
          <p:sp>
            <p:nvSpPr>
              <p:cNvPr id="1048644" name=""/>
              <p:cNvSpPr/>
              <p:nvPr/>
            </p:nvSpPr>
            <p:spPr>
              <a:xfrm>
                <a:off x="0" y="0"/>
                <a:ext cx="0" cy="0"/>
              </a:xfrm>
            </p:spPr>
          </p:sp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048645" name=""/>
              <p14:cNvContentPartPr/>
              <p14:nvPr/>
            </p14:nvContentPartPr>
            <p14:xfrm>
              <a:off x="0" y="0"/>
              <a:ext cx="0" cy="0"/>
            </p14:xfrm>
          </p:contentPart>
        </mc:Choice>
        <mc:Fallback>
          <p:sp>
            <p:nvSpPr>
              <p:cNvPr id="1048645" name=""/>
              <p:cNvSpPr/>
              <p:nvPr/>
            </p:nvSpPr>
            <p:spPr>
              <a:xfrm>
                <a:off x="0" y="0"/>
                <a:ext cx="0" cy="0"/>
              </a:xfrm>
            </p:spPr>
          </p:sp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048646" name=""/>
              <p14:cNvContentPartPr/>
              <p14:nvPr/>
            </p14:nvContentPartPr>
            <p14:xfrm>
              <a:off x="0" y="0"/>
              <a:ext cx="0" cy="0"/>
            </p14:xfrm>
          </p:contentPart>
        </mc:Choice>
        <mc:Fallback>
          <p:sp>
            <p:nvSpPr>
              <p:cNvPr id="1048646" name=""/>
              <p:cNvSpPr/>
              <p:nvPr/>
            </p:nvSpPr>
            <p:spPr>
              <a:xfrm>
                <a:off x="0" y="0"/>
                <a:ext cx="0" cy="0"/>
              </a:xfrm>
            </p:spPr>
          </p:sp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1048647" name=""/>
              <p14:cNvContentPartPr/>
              <p14:nvPr/>
            </p14:nvContentPartPr>
            <p14:xfrm>
              <a:off x="0" y="0"/>
              <a:ext cx="0" cy="0"/>
            </p14:xfrm>
          </p:contentPart>
        </mc:Choice>
        <mc:Fallback>
          <p:sp>
            <p:nvSpPr>
              <p:cNvPr id="1048647" name=""/>
              <p:cNvSpPr/>
              <p:nvPr/>
            </p:nvSpPr>
            <p:spPr>
              <a:xfrm>
                <a:off x="0" y="0"/>
                <a:ext cx="0" cy="0"/>
              </a:xfrm>
            </p:spPr>
          </p:sp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048648" name=""/>
              <p14:cNvContentPartPr/>
              <p14:nvPr/>
            </p14:nvContentPartPr>
            <p14:xfrm>
              <a:off x="0" y="0"/>
              <a:ext cx="0" cy="0"/>
            </p14:xfrm>
          </p:contentPart>
        </mc:Choice>
        <mc:Fallback>
          <p:sp>
            <p:nvSpPr>
              <p:cNvPr id="1048648" name=""/>
              <p:cNvSpPr/>
              <p:nvPr/>
            </p:nvSpPr>
            <p:spPr>
              <a:xfrm>
                <a:off x="0" y="0"/>
                <a:ext cx="0" cy="0"/>
              </a:xfrm>
            </p:spPr>
          </p:sp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1048649" name=""/>
              <p14:cNvContentPartPr/>
              <p14:nvPr/>
            </p14:nvContentPartPr>
            <p14:xfrm>
              <a:off x="0" y="0"/>
              <a:ext cx="0" cy="0"/>
            </p14:xfrm>
          </p:contentPart>
        </mc:Choice>
        <mc:Fallback>
          <p:sp>
            <p:nvSpPr>
              <p:cNvPr id="1048649" name=""/>
              <p:cNvSpPr/>
              <p:nvPr/>
            </p:nvSpPr>
            <p:spPr>
              <a:xfrm>
                <a:off x="0" y="0"/>
                <a:ext cx="0" cy="0"/>
              </a:xfrm>
            </p:spPr>
          </p:sp>
        </mc:Fallback>
      </mc:AlternateContent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6" name="object 2"/>
          <p:cNvSpPr txBox="1"/>
          <p:nvPr/>
        </p:nvSpPr>
        <p:spPr>
          <a:xfrm>
            <a:off x="752475" y="6486037"/>
            <a:ext cx="1773555" cy="166370"/>
          </a:xfrm>
          <a:prstGeom prst="rect"/>
        </p:spPr>
        <p:txBody>
          <a:bodyPr bIns="0" lIns="0" rIns="0" rtlCol="0" tIns="0" vert="horz" wrap="square">
            <a:spAutoFit/>
          </a:bodyPr>
          <a:p>
            <a:pPr>
              <a:lnSpc>
                <a:spcPts val="1275"/>
              </a:lnSpc>
            </a:pPr>
            <a:r>
              <a:rPr dirty="0" sz="1100" spc="20">
                <a:solidFill>
                  <a:srgbClr val="2D83C3"/>
                </a:solidFill>
                <a:latin typeface="Trebuchet MS"/>
                <a:cs typeface="Trebuchet MS"/>
              </a:rPr>
              <a:t>3/21/202</a:t>
            </a:r>
            <a:r>
              <a:rPr dirty="0" sz="1100" spc="10">
                <a:solidFill>
                  <a:srgbClr val="2D83C3"/>
                </a:solidFill>
                <a:latin typeface="Trebuchet MS"/>
                <a:cs typeface="Trebuchet MS"/>
              </a:rPr>
              <a:t>4</a:t>
            </a:r>
            <a:r>
              <a:rPr dirty="0" sz="1100">
                <a:solidFill>
                  <a:srgbClr val="2D83C3"/>
                </a:solidFill>
                <a:latin typeface="Trebuchet MS"/>
                <a:cs typeface="Trebuchet MS"/>
              </a:rPr>
              <a:t> </a:t>
            </a:r>
            <a:r>
              <a:rPr dirty="0" sz="1100" spc="130">
                <a:solidFill>
                  <a:srgbClr val="2D83C3"/>
                </a:solidFill>
                <a:latin typeface="Trebuchet MS"/>
                <a:cs typeface="Trebuchet MS"/>
              </a:rPr>
              <a:t> </a:t>
            </a:r>
            <a:r>
              <a:rPr b="1" dirty="0" sz="1100" spc="50">
                <a:solidFill>
                  <a:srgbClr val="2D83C3"/>
                </a:solidFill>
                <a:latin typeface="Trebuchet MS"/>
                <a:cs typeface="Trebuchet MS"/>
              </a:rPr>
              <a:t>A</a:t>
            </a:r>
            <a:r>
              <a:rPr b="1" dirty="0" sz="1100" spc="15">
                <a:solidFill>
                  <a:srgbClr val="2D83C3"/>
                </a:solidFill>
                <a:latin typeface="Trebuchet MS"/>
                <a:cs typeface="Trebuchet MS"/>
              </a:rPr>
              <a:t>nnu</a:t>
            </a:r>
            <a:r>
              <a:rPr b="1" dirty="0" sz="1100" spc="10">
                <a:solidFill>
                  <a:srgbClr val="2D83C3"/>
                </a:solidFill>
                <a:latin typeface="Trebuchet MS"/>
                <a:cs typeface="Trebuchet MS"/>
              </a:rPr>
              <a:t>al</a:t>
            </a:r>
            <a:r>
              <a:rPr b="1" dirty="0" sz="1100" spc="-140">
                <a:solidFill>
                  <a:srgbClr val="2D83C3"/>
                </a:solidFill>
                <a:latin typeface="Trebuchet MS"/>
                <a:cs typeface="Trebuchet MS"/>
              </a:rPr>
              <a:t> </a:t>
            </a:r>
            <a:r>
              <a:rPr b="1" dirty="0" sz="1100">
                <a:solidFill>
                  <a:srgbClr val="2D83C3"/>
                </a:solidFill>
                <a:latin typeface="Trebuchet MS"/>
                <a:cs typeface="Trebuchet MS"/>
              </a:rPr>
              <a:t>R</a:t>
            </a:r>
            <a:r>
              <a:rPr b="1" dirty="0" sz="1100" spc="35">
                <a:solidFill>
                  <a:srgbClr val="2D83C3"/>
                </a:solidFill>
                <a:latin typeface="Trebuchet MS"/>
                <a:cs typeface="Trebuchet MS"/>
              </a:rPr>
              <a:t>e</a:t>
            </a:r>
            <a:r>
              <a:rPr b="1" dirty="0" sz="1100" spc="90">
                <a:solidFill>
                  <a:srgbClr val="2D83C3"/>
                </a:solidFill>
                <a:latin typeface="Trebuchet MS"/>
                <a:cs typeface="Trebuchet MS"/>
              </a:rPr>
              <a:t>v</a:t>
            </a:r>
            <a:r>
              <a:rPr b="1" dirty="0" sz="1100" spc="-35">
                <a:solidFill>
                  <a:srgbClr val="2D83C3"/>
                </a:solidFill>
                <a:latin typeface="Trebuchet MS"/>
                <a:cs typeface="Trebuchet MS"/>
              </a:rPr>
              <a:t>i</a:t>
            </a:r>
            <a:r>
              <a:rPr b="1" dirty="0" sz="1100" spc="35">
                <a:solidFill>
                  <a:srgbClr val="2D83C3"/>
                </a:solidFill>
                <a:latin typeface="Trebuchet MS"/>
                <a:cs typeface="Trebuchet MS"/>
              </a:rPr>
              <a:t>e</a:t>
            </a:r>
            <a:r>
              <a:rPr b="1" dirty="0" sz="1100" spc="15">
                <a:solidFill>
                  <a:srgbClr val="2D83C3"/>
                </a:solidFill>
                <a:latin typeface="Trebuchet MS"/>
                <a:cs typeface="Trebuchet MS"/>
              </a:rPr>
              <a:t>w</a:t>
            </a:r>
            <a:endParaRPr sz="1100">
              <a:latin typeface="Trebuchet MS"/>
              <a:cs typeface="Trebuchet MS"/>
            </a:endParaRPr>
          </a:p>
        </p:txBody>
      </p:sp>
      <p:sp>
        <p:nvSpPr>
          <p:cNvPr id="1048597" name="object 3"/>
          <p:cNvSpPr/>
          <p:nvPr/>
        </p:nvSpPr>
        <p:spPr>
          <a:xfrm>
            <a:off x="9353550" y="5362575"/>
            <a:ext cx="457200" cy="457200"/>
          </a:xfrm>
          <a:custGeom>
            <a:avLst/>
            <a:ahLst/>
            <a:rect l="l" t="t" r="r" b="b"/>
            <a:pathLst>
              <a:path w="457200" h="457200">
                <a:moveTo>
                  <a:pt x="457200" y="0"/>
                </a:moveTo>
                <a:lnTo>
                  <a:pt x="0" y="0"/>
                </a:lnTo>
                <a:lnTo>
                  <a:pt x="0" y="457200"/>
                </a:lnTo>
                <a:lnTo>
                  <a:pt x="457200" y="457200"/>
                </a:lnTo>
                <a:lnTo>
                  <a:pt x="457200" y="0"/>
                </a:lnTo>
                <a:close/>
              </a:path>
            </a:pathLst>
          </a:custGeom>
          <a:solidFill>
            <a:srgbClr val="42AF51"/>
          </a:solidFill>
        </p:spPr>
        <p:txBody>
          <a:bodyPr bIns="0" lIns="0" rIns="0" rtlCol="0" tIns="0" wrap="square"/>
          <a:p/>
        </p:txBody>
      </p:sp>
      <p:sp>
        <p:nvSpPr>
          <p:cNvPr id="1048598" name="object 4"/>
          <p:cNvSpPr/>
          <p:nvPr/>
        </p:nvSpPr>
        <p:spPr>
          <a:xfrm>
            <a:off x="6696075" y="1695450"/>
            <a:ext cx="314325" cy="323850"/>
          </a:xfrm>
          <a:custGeom>
            <a:avLst/>
            <a:ahLst/>
            <a:rect l="l" t="t" r="r" b="b"/>
            <a:pathLst>
              <a:path w="314325" h="323850">
                <a:moveTo>
                  <a:pt x="314325" y="0"/>
                </a:moveTo>
                <a:lnTo>
                  <a:pt x="0" y="0"/>
                </a:lnTo>
                <a:lnTo>
                  <a:pt x="0" y="323850"/>
                </a:lnTo>
                <a:lnTo>
                  <a:pt x="314325" y="323850"/>
                </a:lnTo>
                <a:lnTo>
                  <a:pt x="314325" y="0"/>
                </a:lnTo>
                <a:close/>
              </a:path>
            </a:pathLst>
          </a:custGeom>
          <a:solidFill>
            <a:srgbClr val="2D83C3"/>
          </a:solidFill>
        </p:spPr>
        <p:txBody>
          <a:bodyPr bIns="0" lIns="0" rIns="0" rtlCol="0" tIns="0" wrap="square"/>
          <a:p/>
        </p:txBody>
      </p:sp>
      <p:sp>
        <p:nvSpPr>
          <p:cNvPr id="1048599" name="object 5"/>
          <p:cNvSpPr/>
          <p:nvPr/>
        </p:nvSpPr>
        <p:spPr>
          <a:xfrm>
            <a:off x="9353550" y="5895975"/>
            <a:ext cx="180975" cy="180975"/>
          </a:xfrm>
          <a:custGeom>
            <a:avLst/>
            <a:ahLst/>
            <a:rect l="l" t="t" r="r" b="b"/>
            <a:pathLst>
              <a:path w="180975" h="180975">
                <a:moveTo>
                  <a:pt x="180975" y="0"/>
                </a:moveTo>
                <a:lnTo>
                  <a:pt x="0" y="0"/>
                </a:lnTo>
                <a:lnTo>
                  <a:pt x="0" y="180975"/>
                </a:lnTo>
                <a:lnTo>
                  <a:pt x="180975" y="180975"/>
                </a:lnTo>
                <a:lnTo>
                  <a:pt x="180975" y="0"/>
                </a:lnTo>
                <a:close/>
              </a:path>
            </a:pathLst>
          </a:custGeom>
          <a:solidFill>
            <a:srgbClr val="2D936B"/>
          </a:solidFill>
        </p:spPr>
        <p:txBody>
          <a:bodyPr bIns="0" lIns="0" rIns="0" rtlCol="0" tIns="0" wrap="square"/>
          <a:p/>
        </p:txBody>
      </p:sp>
      <p:sp>
        <p:nvSpPr>
          <p:cNvPr id="1048600" name="object 7"/>
          <p:cNvSpPr txBox="1">
            <a:spLocks noGrp="1"/>
          </p:cNvSpPr>
          <p:nvPr>
            <p:ph type="title"/>
          </p:nvPr>
        </p:nvSpPr>
        <p:spPr>
          <a:xfrm>
            <a:off x="240682" y="180321"/>
            <a:ext cx="6455392" cy="626110"/>
          </a:xfrm>
          <a:prstGeom prst="rect"/>
        </p:spPr>
        <p:txBody>
          <a:bodyPr bIns="0" lIns="0" rIns="0" rtlCol="0" tIns="16510" vert="horz" wrap="square">
            <a:spAutoFit/>
          </a:bodyPr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3600" i="1" lang="en-IN" spc="15"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RESULTS AND SCREENSHOTS</a:t>
            </a:r>
            <a:endParaRPr dirty="0" sz="4250" i="1">
              <a:effectLst>
                <a:outerShdw algn="br" blurRad="38100" dir="2700000" dist="38100" rotWithShape="0">
                  <a:srgbClr val="000000"/>
                </a:outerShdw>
              </a:effectLst>
              <a:latin typeface="OPlus Sans Solid Digits VF"/>
              <a:cs typeface="OPlus Sans Solid Digits VF"/>
            </a:endParaRPr>
          </a:p>
        </p:txBody>
      </p:sp>
      <p:sp>
        <p:nvSpPr>
          <p:cNvPr id="1048601" name="object 8"/>
          <p:cNvSpPr txBox="1"/>
          <p:nvPr/>
        </p:nvSpPr>
        <p:spPr>
          <a:xfrm>
            <a:off x="11277218" y="6473337"/>
            <a:ext cx="228600" cy="191770"/>
          </a:xfrm>
          <a:prstGeom prst="rect"/>
        </p:spPr>
        <p:txBody>
          <a:bodyPr bIns="0" lIns="0" rIns="0" rtlCol="0" tIns="6985" vert="horz" wrap="square">
            <a:spAutoFit/>
          </a:bodyPr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dirty="0" sz="1100" spc="10">
                <a:solidFill>
                  <a:srgbClr val="2D936B"/>
                </a:solidFill>
                <a:latin typeface="Trebuchet MS"/>
                <a:cs typeface="Trebuchet MS"/>
              </a:rPr>
              <a:t>10</a:t>
            </a:fld>
            <a:endParaRPr sz="1100">
              <a:latin typeface="Trebuchet MS"/>
              <a:cs typeface="Trebuchet MS"/>
            </a:endParaRPr>
          </a:p>
        </p:txBody>
      </p:sp>
      <p:sp>
        <p:nvSpPr>
          <p:cNvPr id="1048727" name=""/>
          <p:cNvSpPr txBox="1"/>
          <p:nvPr/>
        </p:nvSpPr>
        <p:spPr>
          <a:xfrm>
            <a:off x="240681" y="3232296"/>
            <a:ext cx="21033362" cy="3241040"/>
          </a:xfrm>
          <a:prstGeom prst="rect"/>
        </p:spPr>
        <p:txBody>
          <a:bodyPr rtlCol="0" wrap="square">
            <a:spAutoFit/>
          </a:bodyPr>
          <a:p>
            <a:pPr indent="-342900" marL="342900">
              <a:buFont typeface="Arial"/>
              <a:buChar char="•"/>
            </a:pPr>
            <a:r>
              <a:rPr b="0" sz="2400" lang="en-US">
                <a:solidFill>
                  <a:srgbClr val="000000"/>
                </a:solidFill>
                <a:latin typeface="Source Sans Pro SemiBold"/>
              </a:rPr>
              <a:t>Screenshot Example 1: Profit Graph</a:t>
            </a:r>
            <a:endParaRPr b="0" sz="2800" lang="en-MM">
              <a:solidFill>
                <a:srgbClr val="000000"/>
              </a:solidFill>
              <a:latin typeface="Source Sans Pro SemiBold"/>
            </a:endParaRPr>
          </a:p>
          <a:p>
            <a:pPr indent="-342900" marL="342900">
              <a:buFont typeface="Arial"/>
              <a:buChar char="•"/>
            </a:pPr>
            <a:r>
              <a:rPr b="0" sz="2400" lang="en-US">
                <a:solidFill>
                  <a:srgbClr val="000000"/>
                </a:solidFill>
                <a:latin typeface="Source Sans Pro SemiBold"/>
              </a:rPr>
              <a:t>Bar graph showing Purchase Cost vs Selling Price vs Profit</a:t>
            </a:r>
            <a:endParaRPr b="0" sz="2800" lang="en-MM">
              <a:solidFill>
                <a:srgbClr val="000000"/>
              </a:solidFill>
              <a:latin typeface="Source Sans Pro SemiBold"/>
            </a:endParaRPr>
          </a:p>
          <a:p>
            <a:pPr indent="-342900" marL="342900">
              <a:buFont typeface="Arial"/>
              <a:buChar char="•"/>
            </a:pPr>
            <a:r>
              <a:rPr b="0" sz="2400" lang="en-US">
                <a:solidFill>
                  <a:srgbClr val="000000"/>
                </a:solidFill>
                <a:latin typeface="Source Sans Pro SemiBold"/>
              </a:rPr>
              <a:t>Screenshot Example 2: Market Demand Chart</a:t>
            </a:r>
            <a:endParaRPr b="0" sz="2800" lang="en-MM">
              <a:solidFill>
                <a:srgbClr val="000000"/>
              </a:solidFill>
              <a:latin typeface="Source Sans Pro SemiBold"/>
            </a:endParaRPr>
          </a:p>
          <a:p>
            <a:pPr indent="-342900" marL="342900">
              <a:buFont typeface="Arial"/>
              <a:buChar char="•"/>
            </a:pPr>
            <a:r>
              <a:rPr b="0" sz="2400" lang="en-US">
                <a:solidFill>
                  <a:srgbClr val="000000"/>
                </a:solidFill>
                <a:latin typeface="Source Sans Pro SemiBold"/>
              </a:rPr>
              <a:t>Line chart showing Rising demand for sand in construction</a:t>
            </a:r>
            <a:endParaRPr b="0" sz="2800" lang="en-MM">
              <a:solidFill>
                <a:srgbClr val="000000"/>
              </a:solidFill>
              <a:latin typeface="Source Sans Pro SemiBold"/>
            </a:endParaRPr>
          </a:p>
          <a:p>
            <a:pPr indent="-342900" marL="342900">
              <a:buFont typeface="Arial"/>
              <a:buChar char="•"/>
            </a:pPr>
            <a:r>
              <a:rPr b="0" sz="2400" lang="en-US">
                <a:solidFill>
                  <a:srgbClr val="000000"/>
                </a:solidFill>
                <a:latin typeface="Source Sans Pro SemiBold"/>
              </a:rPr>
              <a:t>Screenshot Example 3: Business Model Flow</a:t>
            </a:r>
            <a:endParaRPr b="0" sz="2800" lang="en-MM">
              <a:solidFill>
                <a:srgbClr val="000000"/>
              </a:solidFill>
              <a:latin typeface="Source Sans Pro SemiBold"/>
            </a:endParaRPr>
          </a:p>
          <a:p>
            <a:pPr indent="-342900" marL="342900">
              <a:buFont typeface="Arial"/>
              <a:buChar char="•"/>
            </a:pPr>
            <a:r>
              <a:rPr b="0" sz="2400" lang="en-US">
                <a:solidFill>
                  <a:srgbClr val="000000"/>
                </a:solidFill>
                <a:latin typeface="Source Sans Pro SemiBold"/>
              </a:rPr>
              <a:t>Diagram: Supplier Reseller Contractors/Builders</a:t>
            </a:r>
            <a:endParaRPr b="0" sz="2800" lang="en-MM">
              <a:solidFill>
                <a:srgbClr val="000000"/>
              </a:solidFill>
              <a:latin typeface="Source Sans Pro SemiBold"/>
            </a:endParaRPr>
          </a:p>
          <a:p>
            <a:pPr indent="-342900" marL="342900">
              <a:buFont typeface="Arial"/>
              <a:buChar char="•"/>
            </a:pPr>
            <a:r>
              <a:rPr b="0" sz="2400" lang="en-US">
                <a:solidFill>
                  <a:srgbClr val="000000"/>
                </a:solidFill>
                <a:latin typeface="Source Sans Pro SemiBold"/>
              </a:rPr>
              <a:t>Screenshot Example 4: Real Usage</a:t>
            </a:r>
            <a:endParaRPr b="0" sz="2800" lang="en-MM">
              <a:solidFill>
                <a:srgbClr val="000000"/>
              </a:solidFill>
              <a:latin typeface="Source Sans Pro SemiBold"/>
            </a:endParaRPr>
          </a:p>
          <a:p>
            <a:pPr indent="-342900" marL="342900">
              <a:buFont typeface="Arial"/>
              <a:buChar char="•"/>
            </a:pPr>
            <a:r>
              <a:rPr b="0" sz="2400" lang="en-US">
                <a:solidFill>
                  <a:srgbClr val="000000"/>
                </a:solidFill>
                <a:latin typeface="Source Sans Pro SemiBold"/>
              </a:rPr>
              <a:t>Construction site image with sand being used</a:t>
            </a:r>
            <a:endParaRPr b="0" sz="2800" lang="en-MM">
              <a:solidFill>
                <a:srgbClr val="000000"/>
              </a:solidFill>
              <a:latin typeface="Source Sans Pro SemiBold"/>
            </a:endParaRPr>
          </a:p>
        </p:txBody>
      </p:sp>
      <p:sp>
        <p:nvSpPr>
          <p:cNvPr id="1048728" name=""/>
          <p:cNvSpPr txBox="1"/>
          <p:nvPr/>
        </p:nvSpPr>
        <p:spPr>
          <a:xfrm>
            <a:off x="240682" y="806431"/>
            <a:ext cx="11655377" cy="2453640"/>
          </a:xfrm>
          <a:prstGeom prst="rect"/>
        </p:spPr>
        <p:txBody>
          <a:bodyPr rtlCol="0" wrap="square">
            <a:spAutoFit/>
          </a:bodyPr>
          <a:p>
            <a:pPr indent="-342900" marL="342900">
              <a:buFont typeface="Arial"/>
              <a:buChar char="•"/>
            </a:pPr>
            <a:r>
              <a:rPr sz="2400" lang="en-US">
                <a:solidFill>
                  <a:srgbClr val="000000"/>
                </a:solidFill>
                <a:latin typeface="Source Sans Pro SemiBold"/>
              </a:rPr>
              <a:t>The Resale Sand Project proved that sand reselling can be a profitable venture.</a:t>
            </a:r>
            <a:endParaRPr sz="2800" lang="en-MM">
              <a:solidFill>
                <a:srgbClr val="000000"/>
              </a:solidFill>
              <a:latin typeface="Source Sans Pro SemiBold"/>
            </a:endParaRPr>
          </a:p>
          <a:p>
            <a:pPr indent="-342900" marL="342900">
              <a:buFont typeface="Arial"/>
              <a:buChar char="•"/>
            </a:pPr>
            <a:r>
              <a:rPr sz="2400" lang="en-US">
                <a:solidFill>
                  <a:srgbClr val="000000"/>
                </a:solidFill>
                <a:latin typeface="Source Sans Pro SemiBold"/>
              </a:rPr>
              <a:t>By purchasing at wholesale rates and reselling to contractors, a profit margin of 20-25% was achieved.</a:t>
            </a:r>
            <a:endParaRPr sz="2800" lang="en-MM">
              <a:solidFill>
                <a:srgbClr val="000000"/>
              </a:solidFill>
              <a:latin typeface="Source Sans Pro SemiBold"/>
            </a:endParaRPr>
          </a:p>
          <a:p>
            <a:pPr indent="-342900" marL="342900">
              <a:buFont typeface="Arial"/>
              <a:buChar char="•"/>
            </a:pPr>
            <a:r>
              <a:rPr sz="2400" lang="en-US">
                <a:solidFill>
                  <a:srgbClr val="000000"/>
                </a:solidFill>
                <a:latin typeface="Source Sans Pro SemiBold"/>
              </a:rPr>
              <a:t>Market demand is steady due to construction growth.</a:t>
            </a:r>
            <a:endParaRPr sz="2800" lang="en-MM">
              <a:solidFill>
                <a:srgbClr val="000000"/>
              </a:solidFill>
              <a:latin typeface="Source Sans Pro SemiBold"/>
            </a:endParaRPr>
          </a:p>
          <a:p>
            <a:pPr indent="-342900" marL="342900">
              <a:buFont typeface="Arial"/>
              <a:buChar char="•"/>
            </a:pPr>
            <a:r>
              <a:rPr sz="2400" lang="en-US">
                <a:solidFill>
                  <a:srgbClr val="000000"/>
                </a:solidFill>
                <a:latin typeface="Source Sans Pro SemiBold"/>
              </a:rPr>
              <a:t>Main challenge: transportation and government regulations.</a:t>
            </a:r>
            <a:endParaRPr sz="2800" lang="en-MM">
              <a:solidFill>
                <a:srgbClr val="000000"/>
              </a:solidFill>
              <a:latin typeface="Source Sans Pro SemiBold"/>
            </a:endParaRPr>
          </a:p>
          <a:p>
            <a:pPr indent="-342900" marL="342900">
              <a:buFont typeface="Arial"/>
              <a:buChar char="•"/>
            </a:pPr>
            <a:r>
              <a:rPr sz="2400" lang="en-US">
                <a:solidFill>
                  <a:srgbClr val="000000"/>
                </a:solidFill>
                <a:latin typeface="Source Sans Pro SemiBold"/>
              </a:rPr>
              <a:t>Conclusion: The project is financially viable and has long-term potential.</a:t>
            </a:r>
            <a:endParaRPr sz="2800" lang="en-MM">
              <a:solidFill>
                <a:srgbClr val="000000"/>
              </a:solidFill>
              <a:latin typeface="Source Sans Pro SemiBold"/>
            </a:endParaRPr>
          </a:p>
        </p:txBody>
      </p:sp>
      <p:pic>
        <p:nvPicPr>
          <p:cNvPr id="2097174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16200000">
            <a:off x="9297319" y="4028050"/>
            <a:ext cx="3959798" cy="2161389"/>
          </a:xfrm>
          <a:prstGeom prst="rect"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3" name="object 3"/>
          <p:cNvSpPr/>
          <p:nvPr/>
        </p:nvSpPr>
        <p:spPr>
          <a:xfrm>
            <a:off x="9353550" y="5362575"/>
            <a:ext cx="457200" cy="457200"/>
          </a:xfrm>
          <a:custGeom>
            <a:avLst/>
            <a:ahLst/>
            <a:rect l="l" t="t" r="r" b="b"/>
            <a:pathLst>
              <a:path w="457200" h="457200">
                <a:moveTo>
                  <a:pt x="457200" y="0"/>
                </a:moveTo>
                <a:lnTo>
                  <a:pt x="0" y="0"/>
                </a:lnTo>
                <a:lnTo>
                  <a:pt x="0" y="457200"/>
                </a:lnTo>
                <a:lnTo>
                  <a:pt x="457200" y="457200"/>
                </a:lnTo>
                <a:lnTo>
                  <a:pt x="457200" y="0"/>
                </a:lnTo>
                <a:close/>
              </a:path>
            </a:pathLst>
          </a:custGeom>
          <a:solidFill>
            <a:srgbClr val="42AF51"/>
          </a:solidFill>
        </p:spPr>
        <p:txBody>
          <a:bodyPr bIns="0" lIns="0" rIns="0" rtlCol="0" tIns="0" wrap="square"/>
          <a:p/>
        </p:txBody>
      </p:sp>
      <p:sp>
        <p:nvSpPr>
          <p:cNvPr id="1048614" name="object 4"/>
          <p:cNvSpPr/>
          <p:nvPr/>
        </p:nvSpPr>
        <p:spPr>
          <a:xfrm>
            <a:off x="6696075" y="1695450"/>
            <a:ext cx="314325" cy="323850"/>
          </a:xfrm>
          <a:custGeom>
            <a:avLst/>
            <a:ahLst/>
            <a:rect l="l" t="t" r="r" b="b"/>
            <a:pathLst>
              <a:path w="314325" h="323850">
                <a:moveTo>
                  <a:pt x="314325" y="0"/>
                </a:moveTo>
                <a:lnTo>
                  <a:pt x="0" y="0"/>
                </a:lnTo>
                <a:lnTo>
                  <a:pt x="0" y="323850"/>
                </a:lnTo>
                <a:lnTo>
                  <a:pt x="314325" y="323850"/>
                </a:lnTo>
                <a:lnTo>
                  <a:pt x="314325" y="0"/>
                </a:lnTo>
                <a:close/>
              </a:path>
            </a:pathLst>
          </a:custGeom>
          <a:solidFill>
            <a:srgbClr val="2D83C3"/>
          </a:solidFill>
        </p:spPr>
        <p:txBody>
          <a:bodyPr bIns="0" lIns="0" rIns="0" rtlCol="0" tIns="0" wrap="square"/>
          <a:p/>
        </p:txBody>
      </p:sp>
      <p:sp>
        <p:nvSpPr>
          <p:cNvPr id="1048615" name="object 5"/>
          <p:cNvSpPr/>
          <p:nvPr/>
        </p:nvSpPr>
        <p:spPr>
          <a:xfrm>
            <a:off x="9353550" y="5895975"/>
            <a:ext cx="180975" cy="180975"/>
          </a:xfrm>
          <a:custGeom>
            <a:avLst/>
            <a:ahLst/>
            <a:rect l="l" t="t" r="r" b="b"/>
            <a:pathLst>
              <a:path w="180975" h="180975">
                <a:moveTo>
                  <a:pt x="180975" y="0"/>
                </a:moveTo>
                <a:lnTo>
                  <a:pt x="0" y="0"/>
                </a:lnTo>
                <a:lnTo>
                  <a:pt x="0" y="180975"/>
                </a:lnTo>
                <a:lnTo>
                  <a:pt x="180975" y="180975"/>
                </a:lnTo>
                <a:lnTo>
                  <a:pt x="180975" y="0"/>
                </a:lnTo>
                <a:close/>
              </a:path>
            </a:pathLst>
          </a:custGeom>
          <a:solidFill>
            <a:srgbClr val="2D936B"/>
          </a:solidFill>
        </p:spPr>
        <p:txBody>
          <a:bodyPr bIns="0" lIns="0" rIns="0" rtlCol="0" tIns="0" wrap="square"/>
          <a:p/>
        </p:txBody>
      </p:sp>
      <p:pic>
        <p:nvPicPr>
          <p:cNvPr id="2097155" name="object 6"/>
          <p:cNvPicPr>
            <a:picLocks/>
          </p:cNvPicPr>
          <p:nvPr/>
        </p:nvPicPr>
        <p:blipFill>
          <a:blip xmlns:r="http://schemas.openxmlformats.org/officeDocument/2006/relationships" r:embed="rId1" cstate="print"/>
          <a:stretch>
            <a:fillRect/>
          </a:stretch>
        </p:blipFill>
        <p:spPr>
          <a:xfrm>
            <a:off x="1666875" y="6467475"/>
            <a:ext cx="76200" cy="177800"/>
          </a:xfrm>
          <a:prstGeom prst="rect"/>
        </p:spPr>
      </p:pic>
      <p:sp>
        <p:nvSpPr>
          <p:cNvPr id="1048616" name="object 7"/>
          <p:cNvSpPr txBox="1">
            <a:spLocks noGrp="1"/>
          </p:cNvSpPr>
          <p:nvPr>
            <p:ph type="title"/>
          </p:nvPr>
        </p:nvSpPr>
        <p:spPr>
          <a:xfrm>
            <a:off x="752484" y="317947"/>
            <a:ext cx="3152537" cy="622935"/>
          </a:xfrm>
          <a:prstGeom prst="rect"/>
        </p:spPr>
        <p:txBody>
          <a:bodyPr bIns="0" lIns="0" rIns="0" rtlCol="0" tIns="13335" vert="horz" wrap="square">
            <a:spAutoFit/>
          </a:bodyPr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3600" i="1" lang="en-IN"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CONCLUSION</a:t>
            </a:r>
            <a:endParaRPr dirty="0" i="1">
              <a:effectLst>
                <a:outerShdw algn="br" blurRad="38100" dir="2700000" dist="38100" rotWithShape="0">
                  <a:srgbClr val="000000"/>
                </a:outerShdw>
              </a:effectLst>
              <a:latin typeface="OPlus Sans Solid Digits VF"/>
              <a:cs typeface="OPlus Sans Solid Digits VF"/>
            </a:endParaRPr>
          </a:p>
        </p:txBody>
      </p:sp>
      <p:sp>
        <p:nvSpPr>
          <p:cNvPr id="1048617" name="object 9"/>
          <p:cNvSpPr txBox="1"/>
          <p:nvPr/>
        </p:nvSpPr>
        <p:spPr>
          <a:xfrm>
            <a:off x="11277218" y="6473337"/>
            <a:ext cx="228600" cy="191770"/>
          </a:xfrm>
          <a:prstGeom prst="rect"/>
        </p:spPr>
        <p:txBody>
          <a:bodyPr bIns="0" lIns="0" rIns="0" rtlCol="0" tIns="6985" vert="horz" wrap="square">
            <a:spAutoFit/>
          </a:bodyPr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dirty="0" sz="1100" spc="10">
                <a:solidFill>
                  <a:srgbClr val="2D936B"/>
                </a:solidFill>
                <a:latin typeface="Trebuchet MS"/>
                <a:cs typeface="Trebuchet MS"/>
              </a:rPr>
              <a:t>11</a:t>
            </a:fld>
            <a:endParaRPr sz="1100">
              <a:latin typeface="Trebuchet MS"/>
              <a:cs typeface="Trebuchet MS"/>
            </a:endParaRPr>
          </a:p>
        </p:txBody>
      </p:sp>
      <p:sp>
        <p:nvSpPr>
          <p:cNvPr id="1048730" name=""/>
          <p:cNvSpPr txBox="1"/>
          <p:nvPr/>
        </p:nvSpPr>
        <p:spPr>
          <a:xfrm>
            <a:off x="1251514" y="1277362"/>
            <a:ext cx="6152689" cy="3749040"/>
          </a:xfrm>
          <a:prstGeom prst="rect"/>
        </p:spPr>
        <p:txBody>
          <a:bodyPr rtlCol="0" wrap="square">
            <a:spAutoFit/>
          </a:bodyPr>
          <a:p>
            <a:r>
              <a:rPr sz="2800" lang="en-US">
                <a:solidFill>
                  <a:srgbClr val="000000"/>
                </a:solidFill>
                <a:latin typeface="Source Sans Pro SemiBold"/>
              </a:rPr>
              <a:t>This project successfully creates a platform for students and professionals to present their profiles digitally. It bridges the gap between traditional resumes and modern career requirements by offering an interactive, accessible, and professional online portfolio.</a:t>
            </a:r>
            <a:endParaRPr sz="2800" lang="en-MM">
              <a:solidFill>
                <a:srgbClr val="000000"/>
              </a:solidFill>
              <a:latin typeface="Source Sans Pro SemiBold"/>
            </a:endParaRPr>
          </a:p>
        </p:txBody>
      </p:sp>
      <p:grpSp>
        <p:nvGrpSpPr>
          <p:cNvPr id="46" name="object 2"/>
          <p:cNvGrpSpPr/>
          <p:nvPr/>
        </p:nvGrpSpPr>
        <p:grpSpPr>
          <a:xfrm>
            <a:off x="8658225" y="2647950"/>
            <a:ext cx="3533775" cy="3810000"/>
            <a:chOff x="8658225" y="2647950"/>
            <a:chExt cx="3533775" cy="3810000"/>
          </a:xfrm>
        </p:grpSpPr>
        <p:sp>
          <p:nvSpPr>
            <p:cNvPr id="1048733" name="object 3"/>
            <p:cNvSpPr/>
            <p:nvPr/>
          </p:nvSpPr>
          <p:spPr>
            <a:xfrm>
              <a:off x="9353550" y="5362575"/>
              <a:ext cx="457200" cy="457200"/>
            </a:xfrm>
            <a:custGeom>
              <a:avLst/>
              <a:ahLst/>
              <a:rect l="l" t="t" r="r" b="b"/>
              <a:pathLst>
                <a:path w="457200" h="457200">
                  <a:moveTo>
                    <a:pt x="457200" y="0"/>
                  </a:moveTo>
                  <a:lnTo>
                    <a:pt x="0" y="0"/>
                  </a:lnTo>
                  <a:lnTo>
                    <a:pt x="0" y="457200"/>
                  </a:lnTo>
                  <a:lnTo>
                    <a:pt x="457200" y="457200"/>
                  </a:lnTo>
                  <a:lnTo>
                    <a:pt x="457200" y="0"/>
                  </a:lnTo>
                  <a:close/>
                </a:path>
              </a:pathLst>
            </a:custGeom>
            <a:solidFill>
              <a:srgbClr val="42AF51"/>
            </a:solidFill>
          </p:spPr>
          <p:txBody>
            <a:bodyPr bIns="0" lIns="0" rIns="0" rtlCol="0" tIns="0" wrap="square"/>
            <a:lstStyle>
              <a:defPPr>
                <a:defRPr lang="en-US"/>
              </a:defPPr>
              <a:lvl1pPr algn="l" defTabSz="914400" eaLnBrk="1" hangingPunct="1" latinLnBrk="0" marL="0" rtl="0">
                <a:defRPr sz="1800" kern="120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lvl1pPr>
              <a:lvl2pPr algn="l" defTabSz="914400" eaLnBrk="1" hangingPunct="1" latinLnBrk="0" marL="457200" rtl="0">
                <a:defRPr sz="1800" kern="120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lvl2pPr>
              <a:lvl3pPr algn="l" defTabSz="914400" eaLnBrk="1" hangingPunct="1" latinLnBrk="0" marL="914400" rtl="0">
                <a:defRPr sz="1800" kern="120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lvl3pPr>
              <a:lvl4pPr algn="l" defTabSz="914400" eaLnBrk="1" hangingPunct="1" latinLnBrk="0" marL="1371600" rtl="0">
                <a:defRPr sz="1800" kern="120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lvl4pPr>
              <a:lvl5pPr algn="l" defTabSz="914400" eaLnBrk="1" hangingPunct="1" latinLnBrk="0" marL="1828800" rtl="0">
                <a:defRPr sz="1800" kern="120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lvl5pPr>
              <a:lvl6pPr algn="l" defTabSz="914400" eaLnBrk="1" hangingPunct="1" latinLnBrk="0" marL="2286000" rtl="0">
                <a:defRPr sz="1800" kern="120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lvl6pPr>
              <a:lvl7pPr algn="l" defTabSz="914400" eaLnBrk="1" hangingPunct="1" latinLnBrk="0" marL="2743200" rtl="0">
                <a:defRPr sz="1800" kern="120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lvl7pPr>
              <a:lvl8pPr algn="l" defTabSz="914400" eaLnBrk="1" hangingPunct="1" latinLnBrk="0" marL="3200400" rtl="0">
                <a:defRPr sz="1800" kern="120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lvl8pPr>
              <a:lvl9pPr algn="l" defTabSz="914400" eaLnBrk="1" hangingPunct="1" latinLnBrk="0" marL="3657600" rtl="0">
                <a:defRPr sz="1800" kern="120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lvl9pPr>
            </a:lstStyle>
            <a:p/>
          </p:txBody>
        </p:sp>
        <p:sp>
          <p:nvSpPr>
            <p:cNvPr id="1048734" name="object 4"/>
            <p:cNvSpPr/>
            <p:nvPr/>
          </p:nvSpPr>
          <p:spPr>
            <a:xfrm>
              <a:off x="9353550" y="5895975"/>
              <a:ext cx="180975" cy="180975"/>
            </a:xfrm>
            <a:custGeom>
              <a:avLst/>
              <a:ahLst/>
              <a:rect l="l" t="t" r="r" b="b"/>
              <a:pathLst>
                <a:path w="180975" h="180975">
                  <a:moveTo>
                    <a:pt x="180975" y="0"/>
                  </a:moveTo>
                  <a:lnTo>
                    <a:pt x="0" y="0"/>
                  </a:lnTo>
                  <a:lnTo>
                    <a:pt x="0" y="180975"/>
                  </a:lnTo>
                  <a:lnTo>
                    <a:pt x="180975" y="180975"/>
                  </a:lnTo>
                  <a:lnTo>
                    <a:pt x="180975" y="0"/>
                  </a:lnTo>
                  <a:close/>
                </a:path>
              </a:pathLst>
            </a:custGeom>
            <a:solidFill>
              <a:srgbClr val="2D936B"/>
            </a:solidFill>
          </p:spPr>
          <p:txBody>
            <a:bodyPr bIns="0" lIns="0" rIns="0" rtlCol="0" tIns="0" wrap="square"/>
            <a:lstStyle>
              <a:defPPr>
                <a:defRPr lang="en-US"/>
              </a:defPPr>
              <a:lvl1pPr algn="l" defTabSz="914400" eaLnBrk="1" hangingPunct="1" latinLnBrk="0" marL="0" rtl="0">
                <a:defRPr sz="1800" kern="120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lvl1pPr>
              <a:lvl2pPr algn="l" defTabSz="914400" eaLnBrk="1" hangingPunct="1" latinLnBrk="0" marL="457200" rtl="0">
                <a:defRPr sz="1800" kern="120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lvl2pPr>
              <a:lvl3pPr algn="l" defTabSz="914400" eaLnBrk="1" hangingPunct="1" latinLnBrk="0" marL="914400" rtl="0">
                <a:defRPr sz="1800" kern="120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lvl3pPr>
              <a:lvl4pPr algn="l" defTabSz="914400" eaLnBrk="1" hangingPunct="1" latinLnBrk="0" marL="1371600" rtl="0">
                <a:defRPr sz="1800" kern="120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lvl4pPr>
              <a:lvl5pPr algn="l" defTabSz="914400" eaLnBrk="1" hangingPunct="1" latinLnBrk="0" marL="1828800" rtl="0">
                <a:defRPr sz="1800" kern="120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lvl5pPr>
              <a:lvl6pPr algn="l" defTabSz="914400" eaLnBrk="1" hangingPunct="1" latinLnBrk="0" marL="2286000" rtl="0">
                <a:defRPr sz="1800" kern="120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lvl6pPr>
              <a:lvl7pPr algn="l" defTabSz="914400" eaLnBrk="1" hangingPunct="1" latinLnBrk="0" marL="2743200" rtl="0">
                <a:defRPr sz="1800" kern="120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lvl7pPr>
              <a:lvl8pPr algn="l" defTabSz="914400" eaLnBrk="1" hangingPunct="1" latinLnBrk="0" marL="3200400" rtl="0">
                <a:defRPr sz="1800" kern="120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lvl8pPr>
              <a:lvl9pPr algn="l" defTabSz="914400" eaLnBrk="1" hangingPunct="1" latinLnBrk="0" marL="3657600" rtl="0">
                <a:defRPr sz="1800" kern="1200">
                  <a:solidFill>
                    <a:srgbClr val="000000"/>
                  </a:solidFill>
                  <a:latin typeface="+mn-lt"/>
                  <a:ea typeface="+mn-ea"/>
                  <a:cs typeface="+mn-cs"/>
                </a:defRPr>
              </a:lvl9pPr>
            </a:lstStyle>
            <a:p/>
          </p:txBody>
        </p:sp>
        <p:pic>
          <p:nvPicPr>
            <p:cNvPr id="2097176" name="object 5"/>
            <p:cNvPicPr>
              <a:picLocks/>
            </p:cNvPicPr>
            <p:nvPr/>
          </p:nvPicPr>
          <p:blipFill>
            <a:blip xmlns:r="http://schemas.openxmlformats.org/officeDocument/2006/relationships" r:embed="rId2" cstate="print"/>
            <a:stretch>
              <a:fillRect/>
            </a:stretch>
          </p:blipFill>
          <p:spPr>
            <a:xfrm>
              <a:off x="8658225" y="2647950"/>
              <a:ext cx="3533775" cy="3810000"/>
            </a:xfrm>
            <a:prstGeom prst="rect"/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E7E4DE"/>
        </a:solidFill>
      </p:bgPr>
    </p:bg>
    <p:spTree>
      <p:nvGrpSpPr>
        <p:cNvPr id="3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object 3"/>
          <p:cNvGrpSpPr/>
          <p:nvPr/>
        </p:nvGrpSpPr>
        <p:grpSpPr>
          <a:xfrm>
            <a:off x="7443849" y="0"/>
            <a:ext cx="4752975" cy="6863080"/>
            <a:chOff x="7443849" y="0"/>
            <a:chExt cx="4752975" cy="6863080"/>
          </a:xfrm>
        </p:grpSpPr>
        <p:sp>
          <p:nvSpPr>
            <p:cNvPr id="1048653" name="object 4"/>
            <p:cNvSpPr/>
            <p:nvPr/>
          </p:nvSpPr>
          <p:spPr>
            <a:xfrm>
              <a:off x="9377426" y="4825"/>
              <a:ext cx="1218565" cy="6853555"/>
            </a:xfrm>
            <a:custGeom>
              <a:avLst/>
              <a:ahLst/>
              <a:rect l="l" t="t" r="r" b="b"/>
              <a:pathLst>
                <a:path w="1218565" h="6853555">
                  <a:moveTo>
                    <a:pt x="0" y="0"/>
                  </a:moveTo>
                  <a:lnTo>
                    <a:pt x="1218352" y="6853171"/>
                  </a:lnTo>
                </a:path>
              </a:pathLst>
            </a:custGeom>
            <a:ln w="9525">
              <a:solidFill>
                <a:srgbClr val="5FCAEE"/>
              </a:solidFill>
            </a:ln>
          </p:spPr>
          <p:txBody>
            <a:bodyPr bIns="0" lIns="0" rIns="0" rtlCol="0" tIns="0" wrap="square"/>
            <a:p/>
          </p:txBody>
        </p:sp>
        <p:sp>
          <p:nvSpPr>
            <p:cNvPr id="1048654" name="object 5"/>
            <p:cNvSpPr/>
            <p:nvPr/>
          </p:nvSpPr>
          <p:spPr>
            <a:xfrm>
              <a:off x="7448612" y="3694896"/>
              <a:ext cx="4743450" cy="3163570"/>
            </a:xfrm>
            <a:custGeom>
              <a:avLst/>
              <a:ahLst/>
              <a:rect l="l" t="t" r="r" b="b"/>
              <a:pathLst>
                <a:path w="4743450" h="3163570">
                  <a:moveTo>
                    <a:pt x="4743387" y="0"/>
                  </a:moveTo>
                  <a:lnTo>
                    <a:pt x="0" y="3163101"/>
                  </a:lnTo>
                </a:path>
              </a:pathLst>
            </a:custGeom>
            <a:ln w="9525">
              <a:solidFill>
                <a:srgbClr val="5FCAEE"/>
              </a:solidFill>
            </a:ln>
          </p:spPr>
          <p:txBody>
            <a:bodyPr bIns="0" lIns="0" rIns="0" rtlCol="0" tIns="0" wrap="square"/>
            <a:p/>
          </p:txBody>
        </p:sp>
        <p:sp>
          <p:nvSpPr>
            <p:cNvPr id="1048655" name="object 6"/>
            <p:cNvSpPr/>
            <p:nvPr/>
          </p:nvSpPr>
          <p:spPr>
            <a:xfrm>
              <a:off x="9182100" y="0"/>
              <a:ext cx="3009900" cy="6858000"/>
            </a:xfrm>
            <a:custGeom>
              <a:avLst/>
              <a:ahLst/>
              <a:rect l="l" t="t" r="r" b="b"/>
              <a:pathLst>
                <a:path w="3009900" h="6858000">
                  <a:moveTo>
                    <a:pt x="3009899" y="0"/>
                  </a:moveTo>
                  <a:lnTo>
                    <a:pt x="2044399" y="0"/>
                  </a:lnTo>
                  <a:lnTo>
                    <a:pt x="0" y="6857996"/>
                  </a:lnTo>
                  <a:lnTo>
                    <a:pt x="3009899" y="6857996"/>
                  </a:lnTo>
                  <a:lnTo>
                    <a:pt x="3009899" y="0"/>
                  </a:lnTo>
                  <a:close/>
                </a:path>
              </a:pathLst>
            </a:custGeom>
            <a:solidFill>
              <a:srgbClr val="5FCAEE">
                <a:alpha val="36077"/>
              </a:srgbClr>
            </a:solidFill>
          </p:spPr>
          <p:txBody>
            <a:bodyPr bIns="0" lIns="0" rIns="0" rtlCol="0" tIns="0" wrap="square"/>
            <a:p/>
          </p:txBody>
        </p:sp>
        <p:sp>
          <p:nvSpPr>
            <p:cNvPr id="1048656" name="object 7"/>
            <p:cNvSpPr/>
            <p:nvPr/>
          </p:nvSpPr>
          <p:spPr>
            <a:xfrm>
              <a:off x="9602878" y="0"/>
              <a:ext cx="2589530" cy="6858000"/>
            </a:xfrm>
            <a:custGeom>
              <a:avLst/>
              <a:ahLst/>
              <a:rect l="l" t="t" r="r" b="b"/>
              <a:pathLst>
                <a:path w="2589529" h="6858000">
                  <a:moveTo>
                    <a:pt x="2589120" y="0"/>
                  </a:moveTo>
                  <a:lnTo>
                    <a:pt x="0" y="0"/>
                  </a:lnTo>
                  <a:lnTo>
                    <a:pt x="1208884" y="6857996"/>
                  </a:lnTo>
                  <a:lnTo>
                    <a:pt x="2589120" y="6857996"/>
                  </a:lnTo>
                  <a:lnTo>
                    <a:pt x="2589120" y="0"/>
                  </a:lnTo>
                  <a:close/>
                </a:path>
              </a:pathLst>
            </a:custGeom>
            <a:solidFill>
              <a:srgbClr val="5FCAEE">
                <a:alpha val="19999"/>
              </a:srgbClr>
            </a:solidFill>
          </p:spPr>
          <p:txBody>
            <a:bodyPr bIns="0" lIns="0" rIns="0" rtlCol="0" tIns="0" wrap="square"/>
            <a:p/>
          </p:txBody>
        </p:sp>
        <p:sp>
          <p:nvSpPr>
            <p:cNvPr id="1048657" name="object 8"/>
            <p:cNvSpPr/>
            <p:nvPr/>
          </p:nvSpPr>
          <p:spPr>
            <a:xfrm>
              <a:off x="8934450" y="3048000"/>
              <a:ext cx="3257550" cy="3810000"/>
            </a:xfrm>
            <a:custGeom>
              <a:avLst/>
              <a:ahLst/>
              <a:rect l="l" t="t" r="r" b="b"/>
              <a:pathLst>
                <a:path w="3257550" h="3810000">
                  <a:moveTo>
                    <a:pt x="3257550" y="0"/>
                  </a:moveTo>
                  <a:lnTo>
                    <a:pt x="0" y="3810000"/>
                  </a:lnTo>
                  <a:lnTo>
                    <a:pt x="3257550" y="3810000"/>
                  </a:lnTo>
                  <a:lnTo>
                    <a:pt x="3257550" y="0"/>
                  </a:lnTo>
                  <a:close/>
                </a:path>
              </a:pathLst>
            </a:custGeom>
            <a:solidFill>
              <a:srgbClr val="17AFE3">
                <a:alpha val="65881"/>
              </a:srgbClr>
            </a:solidFill>
          </p:spPr>
          <p:txBody>
            <a:bodyPr bIns="0" lIns="0" rIns="0" rtlCol="0" tIns="0" wrap="square"/>
            <a:p/>
          </p:txBody>
        </p:sp>
        <p:sp>
          <p:nvSpPr>
            <p:cNvPr id="1048658" name="object 9"/>
            <p:cNvSpPr/>
            <p:nvPr/>
          </p:nvSpPr>
          <p:spPr>
            <a:xfrm>
              <a:off x="9337930" y="0"/>
              <a:ext cx="2854325" cy="6858000"/>
            </a:xfrm>
            <a:custGeom>
              <a:avLst/>
              <a:ahLst/>
              <a:rect l="l" t="t" r="r" b="b"/>
              <a:pathLst>
                <a:path w="2854325" h="6858000">
                  <a:moveTo>
                    <a:pt x="2854069" y="0"/>
                  </a:moveTo>
                  <a:lnTo>
                    <a:pt x="0" y="0"/>
                  </a:lnTo>
                  <a:lnTo>
                    <a:pt x="2470020" y="6857996"/>
                  </a:lnTo>
                  <a:lnTo>
                    <a:pt x="2854069" y="6857996"/>
                  </a:lnTo>
                  <a:lnTo>
                    <a:pt x="2854069" y="0"/>
                  </a:lnTo>
                  <a:close/>
                </a:path>
              </a:pathLst>
            </a:custGeom>
            <a:solidFill>
              <a:srgbClr val="17AFE3">
                <a:alpha val="50195"/>
              </a:srgbClr>
            </a:solidFill>
          </p:spPr>
          <p:txBody>
            <a:bodyPr bIns="0" lIns="0" rIns="0" rtlCol="0" tIns="0" wrap="square"/>
            <a:p/>
          </p:txBody>
        </p:sp>
        <p:sp>
          <p:nvSpPr>
            <p:cNvPr id="1048659" name="object 10"/>
            <p:cNvSpPr/>
            <p:nvPr/>
          </p:nvSpPr>
          <p:spPr>
            <a:xfrm>
              <a:off x="10896600" y="0"/>
              <a:ext cx="1295400" cy="6858000"/>
            </a:xfrm>
            <a:custGeom>
              <a:avLst/>
              <a:ahLst/>
              <a:rect l="l" t="t" r="r" b="b"/>
              <a:pathLst>
                <a:path w="1295400" h="6858000">
                  <a:moveTo>
                    <a:pt x="1295399" y="0"/>
                  </a:moveTo>
                  <a:lnTo>
                    <a:pt x="1022453" y="0"/>
                  </a:lnTo>
                  <a:lnTo>
                    <a:pt x="0" y="6857996"/>
                  </a:lnTo>
                  <a:lnTo>
                    <a:pt x="1295399" y="6857996"/>
                  </a:lnTo>
                  <a:lnTo>
                    <a:pt x="1295399" y="0"/>
                  </a:lnTo>
                  <a:close/>
                </a:path>
              </a:pathLst>
            </a:custGeom>
            <a:solidFill>
              <a:srgbClr val="2D83C3">
                <a:alpha val="70195"/>
              </a:srgbClr>
            </a:solidFill>
          </p:spPr>
          <p:txBody>
            <a:bodyPr bIns="0" lIns="0" rIns="0" rtlCol="0" tIns="0" wrap="square"/>
            <a:p/>
          </p:txBody>
        </p:sp>
        <p:sp>
          <p:nvSpPr>
            <p:cNvPr id="1048660" name="object 11"/>
            <p:cNvSpPr/>
            <p:nvPr/>
          </p:nvSpPr>
          <p:spPr>
            <a:xfrm>
              <a:off x="10936247" y="0"/>
              <a:ext cx="1256030" cy="6858000"/>
            </a:xfrm>
            <a:custGeom>
              <a:avLst/>
              <a:ahLst/>
              <a:rect l="l" t="t" r="r" b="b"/>
              <a:pathLst>
                <a:path w="1256029" h="6858000">
                  <a:moveTo>
                    <a:pt x="1255752" y="0"/>
                  </a:moveTo>
                  <a:lnTo>
                    <a:pt x="0" y="0"/>
                  </a:lnTo>
                  <a:lnTo>
                    <a:pt x="1114527" y="6857996"/>
                  </a:lnTo>
                  <a:lnTo>
                    <a:pt x="1255752" y="6857996"/>
                  </a:lnTo>
                  <a:lnTo>
                    <a:pt x="1255752" y="0"/>
                  </a:lnTo>
                  <a:close/>
                </a:path>
              </a:pathLst>
            </a:custGeom>
            <a:solidFill>
              <a:srgbClr val="226192">
                <a:alpha val="79998"/>
              </a:srgbClr>
            </a:solidFill>
          </p:spPr>
          <p:txBody>
            <a:bodyPr bIns="0" lIns="0" rIns="0" rtlCol="0" tIns="0" wrap="square"/>
            <a:p/>
          </p:txBody>
        </p:sp>
        <p:sp>
          <p:nvSpPr>
            <p:cNvPr id="1048661" name="object 12"/>
            <p:cNvSpPr/>
            <p:nvPr/>
          </p:nvSpPr>
          <p:spPr>
            <a:xfrm>
              <a:off x="10372725" y="3590925"/>
              <a:ext cx="1819275" cy="3267075"/>
            </a:xfrm>
            <a:custGeom>
              <a:avLst/>
              <a:ahLst/>
              <a:rect l="l" t="t" r="r" b="b"/>
              <a:pathLst>
                <a:path w="1819275" h="3267075">
                  <a:moveTo>
                    <a:pt x="1819275" y="0"/>
                  </a:moveTo>
                  <a:lnTo>
                    <a:pt x="0" y="3267075"/>
                  </a:lnTo>
                  <a:lnTo>
                    <a:pt x="1819275" y="3267075"/>
                  </a:lnTo>
                  <a:lnTo>
                    <a:pt x="1819275" y="0"/>
                  </a:lnTo>
                  <a:close/>
                </a:path>
              </a:pathLst>
            </a:custGeom>
            <a:solidFill>
              <a:srgbClr val="17AFE3">
                <a:alpha val="65881"/>
              </a:srgbClr>
            </a:solidFill>
          </p:spPr>
          <p:txBody>
            <a:bodyPr bIns="0" lIns="0" rIns="0" rtlCol="0" tIns="0" wrap="square"/>
            <a:p/>
          </p:txBody>
        </p:sp>
      </p:grpSp>
      <p:sp>
        <p:nvSpPr>
          <p:cNvPr id="1048662" name="object 13"/>
          <p:cNvSpPr/>
          <p:nvPr/>
        </p:nvSpPr>
        <p:spPr>
          <a:xfrm>
            <a:off x="0" y="4010025"/>
            <a:ext cx="447675" cy="2847975"/>
          </a:xfrm>
          <a:custGeom>
            <a:avLst/>
            <a:ahLst/>
            <a:rect l="l" t="t" r="r" b="b"/>
            <a:pathLst>
              <a:path w="447675" h="2847975">
                <a:moveTo>
                  <a:pt x="0" y="0"/>
                </a:moveTo>
                <a:lnTo>
                  <a:pt x="0" y="2847975"/>
                </a:lnTo>
                <a:lnTo>
                  <a:pt x="447675" y="2847975"/>
                </a:lnTo>
                <a:lnTo>
                  <a:pt x="0" y="0"/>
                </a:lnTo>
                <a:close/>
              </a:path>
            </a:pathLst>
          </a:custGeom>
          <a:solidFill>
            <a:srgbClr val="5FCAEE">
              <a:alpha val="70195"/>
            </a:srgbClr>
          </a:solidFill>
        </p:spPr>
        <p:txBody>
          <a:bodyPr bIns="0" lIns="0" rIns="0" rtlCol="0" tIns="0" wrap="square"/>
          <a:p/>
        </p:txBody>
      </p:sp>
      <p:sp>
        <p:nvSpPr>
          <p:cNvPr id="1048663" name="object 14"/>
          <p:cNvSpPr/>
          <p:nvPr/>
        </p:nvSpPr>
        <p:spPr>
          <a:xfrm>
            <a:off x="9353550" y="5362575"/>
            <a:ext cx="457200" cy="457200"/>
          </a:xfrm>
          <a:custGeom>
            <a:avLst/>
            <a:ahLst/>
            <a:rect l="l" t="t" r="r" b="b"/>
            <a:pathLst>
              <a:path w="457200" h="457200">
                <a:moveTo>
                  <a:pt x="457200" y="0"/>
                </a:moveTo>
                <a:lnTo>
                  <a:pt x="0" y="0"/>
                </a:lnTo>
                <a:lnTo>
                  <a:pt x="0" y="457200"/>
                </a:lnTo>
                <a:lnTo>
                  <a:pt x="457200" y="457200"/>
                </a:lnTo>
                <a:lnTo>
                  <a:pt x="457200" y="0"/>
                </a:lnTo>
                <a:close/>
              </a:path>
            </a:pathLst>
          </a:custGeom>
          <a:solidFill>
            <a:srgbClr val="42AF51"/>
          </a:solidFill>
        </p:spPr>
        <p:txBody>
          <a:bodyPr bIns="0" lIns="0" rIns="0" rtlCol="0" tIns="0" wrap="square"/>
          <a:p/>
        </p:txBody>
      </p:sp>
      <p:sp>
        <p:nvSpPr>
          <p:cNvPr id="1048664" name="object 15"/>
          <p:cNvSpPr/>
          <p:nvPr/>
        </p:nvSpPr>
        <p:spPr>
          <a:xfrm>
            <a:off x="6696075" y="1695450"/>
            <a:ext cx="314325" cy="323850"/>
          </a:xfrm>
          <a:custGeom>
            <a:avLst/>
            <a:ahLst/>
            <a:rect l="l" t="t" r="r" b="b"/>
            <a:pathLst>
              <a:path w="314325" h="323850">
                <a:moveTo>
                  <a:pt x="314325" y="0"/>
                </a:moveTo>
                <a:lnTo>
                  <a:pt x="0" y="0"/>
                </a:lnTo>
                <a:lnTo>
                  <a:pt x="0" y="323850"/>
                </a:lnTo>
                <a:lnTo>
                  <a:pt x="314325" y="323850"/>
                </a:lnTo>
                <a:lnTo>
                  <a:pt x="314325" y="0"/>
                </a:lnTo>
                <a:close/>
              </a:path>
            </a:pathLst>
          </a:custGeom>
          <a:solidFill>
            <a:srgbClr val="2D83C3"/>
          </a:solidFill>
        </p:spPr>
        <p:txBody>
          <a:bodyPr bIns="0" lIns="0" rIns="0" rtlCol="0" tIns="0" wrap="square"/>
          <a:p/>
        </p:txBody>
      </p:sp>
      <p:sp>
        <p:nvSpPr>
          <p:cNvPr id="1048665" name="object 16"/>
          <p:cNvSpPr/>
          <p:nvPr/>
        </p:nvSpPr>
        <p:spPr>
          <a:xfrm>
            <a:off x="9353550" y="5895975"/>
            <a:ext cx="180975" cy="180975"/>
          </a:xfrm>
          <a:custGeom>
            <a:avLst/>
            <a:ahLst/>
            <a:rect l="l" t="t" r="r" b="b"/>
            <a:pathLst>
              <a:path w="180975" h="180975">
                <a:moveTo>
                  <a:pt x="180975" y="0"/>
                </a:moveTo>
                <a:lnTo>
                  <a:pt x="0" y="0"/>
                </a:lnTo>
                <a:lnTo>
                  <a:pt x="0" y="180975"/>
                </a:lnTo>
                <a:lnTo>
                  <a:pt x="180975" y="180975"/>
                </a:lnTo>
                <a:lnTo>
                  <a:pt x="180975" y="0"/>
                </a:lnTo>
                <a:close/>
              </a:path>
            </a:pathLst>
          </a:custGeom>
          <a:solidFill>
            <a:srgbClr val="2D936B"/>
          </a:solidFill>
        </p:spPr>
        <p:txBody>
          <a:bodyPr bIns="0" lIns="0" rIns="0" rtlCol="0" tIns="0" wrap="square"/>
          <a:p/>
        </p:txBody>
      </p:sp>
      <p:sp>
        <p:nvSpPr>
          <p:cNvPr id="1048666" name="object 17"/>
          <p:cNvSpPr txBox="1">
            <a:spLocks noGrp="1"/>
          </p:cNvSpPr>
          <p:nvPr>
            <p:ph type="title"/>
          </p:nvPr>
        </p:nvSpPr>
        <p:spPr>
          <a:xfrm>
            <a:off x="466724" y="123110"/>
            <a:ext cx="3756431" cy="626109"/>
          </a:xfrm>
          <a:prstGeom prst="rect"/>
        </p:spPr>
        <p:txBody>
          <a:bodyPr bIns="0" lIns="0" rIns="0" rtlCol="0" tIns="16510" vert="horz" wrap="square">
            <a:spAutoFit/>
          </a:bodyPr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3600" i="1" spc="5" u="sng"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PROJECT</a:t>
            </a:r>
            <a:r>
              <a:rPr dirty="0" sz="3600" i="1" spc="-85" u="sng"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 </a:t>
            </a:r>
            <a:r>
              <a:rPr dirty="0" sz="3600" i="1" spc="25" u="sng"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TITLE</a:t>
            </a:r>
            <a:endParaRPr sz="4250" i="1" u="sng">
              <a:effectLst>
                <a:outerShdw algn="br" blurRad="38100" dir="2700000" dist="38100" rotWithShape="0">
                  <a:srgbClr val="000000"/>
                </a:outerShdw>
              </a:effectLst>
              <a:latin typeface="OPlus Sans Solid Digits VF"/>
              <a:cs typeface="OPlus Sans Solid Digits VF"/>
            </a:endParaRPr>
          </a:p>
        </p:txBody>
      </p:sp>
      <p:grpSp>
        <p:nvGrpSpPr>
          <p:cNvPr id="33" name="object 18"/>
          <p:cNvGrpSpPr/>
          <p:nvPr/>
        </p:nvGrpSpPr>
        <p:grpSpPr>
          <a:xfrm>
            <a:off x="466725" y="6410325"/>
            <a:ext cx="3705225" cy="295275"/>
            <a:chOff x="466725" y="6410325"/>
            <a:chExt cx="3705225" cy="295275"/>
          </a:xfrm>
        </p:grpSpPr>
        <p:pic>
          <p:nvPicPr>
            <p:cNvPr id="2097160" name="object 19"/>
            <p:cNvPicPr>
              <a:picLocks/>
            </p:cNvPicPr>
            <p:nvPr/>
          </p:nvPicPr>
          <p:blipFill>
            <a:blip xmlns:r="http://schemas.openxmlformats.org/officeDocument/2006/relationships" r:embed="rId1" cstate="print"/>
            <a:stretch>
              <a:fillRect/>
            </a:stretch>
          </p:blipFill>
          <p:spPr>
            <a:xfrm>
              <a:off x="676275" y="6467475"/>
              <a:ext cx="2143125" cy="200025"/>
            </a:xfrm>
            <a:prstGeom prst="rect"/>
          </p:spPr>
        </p:pic>
        <p:pic>
          <p:nvPicPr>
            <p:cNvPr id="2097161" name="object 20"/>
            <p:cNvPicPr>
              <a:picLocks/>
            </p:cNvPicPr>
            <p:nvPr/>
          </p:nvPicPr>
          <p:blipFill>
            <a:blip xmlns:r="http://schemas.openxmlformats.org/officeDocument/2006/relationships" r:embed="rId2" cstate="print"/>
            <a:stretch>
              <a:fillRect/>
            </a:stretch>
          </p:blipFill>
          <p:spPr>
            <a:xfrm>
              <a:off x="466725" y="6410325"/>
              <a:ext cx="3705225" cy="295275"/>
            </a:xfrm>
            <a:prstGeom prst="rect"/>
          </p:spPr>
        </p:pic>
      </p:grpSp>
      <p:sp>
        <p:nvSpPr>
          <p:cNvPr id="1048667" name="object 22"/>
          <p:cNvSpPr txBox="1">
            <a:spLocks noGrp="1"/>
          </p:cNvSpPr>
          <p:nvPr>
            <p:ph type="sldNum" sz="quarter" idx="7"/>
          </p:nvPr>
        </p:nvSpPr>
        <p:spPr>
          <a:prstGeom prst="rect"/>
        </p:spPr>
        <p:txBody>
          <a:bodyPr bIns="0" lIns="0" rIns="0" rtlCol="0" tIns="6985" vert="horz" wrap="square">
            <a:spAutoFit/>
          </a:bodyPr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dirty="0" spc="10"/>
              <a:t>2</a:t>
            </a:fld>
            <a:endParaRPr dirty="0" spc="10"/>
          </a:p>
        </p:txBody>
      </p:sp>
      <p:pic>
        <p:nvPicPr>
          <p:cNvPr id="2097162" name=""/>
          <p:cNvPicPr>
            <a:picLocks/>
          </p:cNvPicPr>
          <p:nvPr/>
        </p:nvPicPr>
        <p:blipFill>
          <a:blip xmlns:r="http://schemas.openxmlformats.org/officeDocument/2006/relationships" r:embed="rId3"/>
          <a:srcRect l="5233" t="0" r="4638" b="0"/>
          <a:stretch>
            <a:fillRect/>
          </a:stretch>
        </p:blipFill>
        <p:spPr>
          <a:xfrm rot="0">
            <a:off x="-4919" y="4420258"/>
            <a:ext cx="3248446" cy="2259328"/>
          </a:xfrm>
          <a:prstGeom prst="rect"/>
        </p:spPr>
      </p:pic>
      <p:pic>
        <p:nvPicPr>
          <p:cNvPr id="2097163" name=""/>
          <p:cNvPicPr>
            <a:picLocks/>
          </p:cNvPicPr>
          <p:nvPr/>
        </p:nvPicPr>
        <p:blipFill>
          <a:blip xmlns:r="http://schemas.openxmlformats.org/officeDocument/2006/relationships" r:embed="rId4"/>
          <a:stretch>
            <a:fillRect/>
          </a:stretch>
        </p:blipFill>
        <p:spPr>
          <a:xfrm rot="0">
            <a:off x="8870273" y="-224080"/>
            <a:ext cx="3322003" cy="2542423"/>
          </a:xfrm>
          <a:prstGeom prst="rect"/>
        </p:spPr>
      </p:pic>
      <p:pic>
        <p:nvPicPr>
          <p:cNvPr id="2097164" name=""/>
          <p:cNvPicPr>
            <a:picLocks/>
          </p:cNvPicPr>
          <p:nvPr/>
        </p:nvPicPr>
        <p:blipFill>
          <a:blip xmlns:r="http://schemas.openxmlformats.org/officeDocument/2006/relationships" r:embed="rId5"/>
          <a:srcRect l="0" t="0" r="3575" b="0"/>
          <a:stretch>
            <a:fillRect/>
          </a:stretch>
        </p:blipFill>
        <p:spPr>
          <a:xfrm rot="0">
            <a:off x="8628226" y="4595114"/>
            <a:ext cx="3488999" cy="2263266"/>
          </a:xfrm>
          <a:prstGeom prst="rect"/>
        </p:spPr>
      </p:pic>
      <p:sp>
        <p:nvSpPr>
          <p:cNvPr id="1048668" name=""/>
          <p:cNvSpPr txBox="1"/>
          <p:nvPr/>
        </p:nvSpPr>
        <p:spPr>
          <a:xfrm flipH="1">
            <a:off x="1165116" y="1047130"/>
            <a:ext cx="4461660" cy="701040"/>
          </a:xfrm>
          <a:prstGeom prst="rect"/>
        </p:spPr>
        <p:txBody>
          <a:bodyPr rtlCol="0" wrap="square">
            <a:spAutoFit/>
          </a:bodyPr>
          <a:p>
            <a:r>
              <a:rPr b="1" sz="3600" i="1" lang="en-US">
                <a:solidFill>
                  <a:srgbClr val="660066"/>
                </a:solidFill>
                <a:effectLst/>
                <a:latin typeface="OPlus Sans Solid Digits VF"/>
                <a:cs typeface="OPlus Sans Solid Digits VF"/>
              </a:rPr>
              <a:t>D</a:t>
            </a:r>
            <a:r>
              <a:rPr b="1" sz="3600" i="1" lang="en-US">
                <a:solidFill>
                  <a:srgbClr val="660066"/>
                </a:solidFill>
                <a:effectLst/>
                <a:latin typeface="OPlus Sans Solid Digits VF"/>
                <a:cs typeface="OPlus Sans Solid Digits VF"/>
              </a:rPr>
              <a:t>I</a:t>
            </a:r>
            <a:r>
              <a:rPr b="1" sz="3600" i="1" lang="en-US">
                <a:solidFill>
                  <a:srgbClr val="660066"/>
                </a:solidFill>
                <a:effectLst/>
                <a:latin typeface="OPlus Sans Solid Digits VF"/>
                <a:cs typeface="OPlus Sans Solid Digits VF"/>
              </a:rPr>
              <a:t>G</a:t>
            </a:r>
            <a:r>
              <a:rPr b="1" sz="3600" i="1" lang="en-US">
                <a:solidFill>
                  <a:srgbClr val="660066"/>
                </a:solidFill>
                <a:effectLst/>
                <a:latin typeface="OPlus Sans Solid Digits VF"/>
                <a:cs typeface="OPlus Sans Solid Digits VF"/>
              </a:rPr>
              <a:t>I</a:t>
            </a:r>
            <a:r>
              <a:rPr b="1" sz="3600" i="1" lang="en-US">
                <a:solidFill>
                  <a:srgbClr val="660066"/>
                </a:solidFill>
                <a:effectLst/>
                <a:latin typeface="OPlus Sans Solid Digits VF"/>
                <a:cs typeface="OPlus Sans Solid Digits VF"/>
              </a:rPr>
              <a:t>T</a:t>
            </a:r>
            <a:r>
              <a:rPr b="1" sz="3600" i="1" lang="en-US">
                <a:solidFill>
                  <a:srgbClr val="660066"/>
                </a:solidFill>
                <a:effectLst/>
                <a:latin typeface="OPlus Sans Solid Digits VF"/>
                <a:cs typeface="OPlus Sans Solid Digits VF"/>
              </a:rPr>
              <a:t>AL </a:t>
            </a:r>
            <a:r>
              <a:rPr b="1" sz="3600" i="1" lang="en-US">
                <a:solidFill>
                  <a:srgbClr val="660066"/>
                </a:solidFill>
                <a:effectLst/>
                <a:latin typeface="OPlus Sans Solid Digits VF"/>
                <a:cs typeface="OPlus Sans Solid Digits VF"/>
              </a:rPr>
              <a:t>P</a:t>
            </a:r>
            <a:r>
              <a:rPr b="1" sz="3600" i="1" lang="en-US">
                <a:solidFill>
                  <a:srgbClr val="660066"/>
                </a:solidFill>
                <a:effectLst/>
                <a:latin typeface="OPlus Sans Solid Digits VF"/>
                <a:cs typeface="OPlus Sans Solid Digits VF"/>
              </a:rPr>
              <a:t>O</a:t>
            </a:r>
            <a:r>
              <a:rPr b="1" sz="3600" i="1" lang="en-US">
                <a:solidFill>
                  <a:srgbClr val="660066"/>
                </a:solidFill>
                <a:effectLst/>
                <a:latin typeface="OPlus Sans Solid Digits VF"/>
                <a:cs typeface="OPlus Sans Solid Digits VF"/>
              </a:rPr>
              <a:t>R</a:t>
            </a:r>
            <a:r>
              <a:rPr b="1" sz="3600" i="1" lang="en-US">
                <a:solidFill>
                  <a:srgbClr val="660066"/>
                </a:solidFill>
                <a:effectLst/>
                <a:latin typeface="OPlus Sans Solid Digits VF"/>
                <a:cs typeface="OPlus Sans Solid Digits VF"/>
              </a:rPr>
              <a:t>T</a:t>
            </a:r>
            <a:r>
              <a:rPr b="1" sz="3600" i="1" lang="en-US">
                <a:solidFill>
                  <a:srgbClr val="660066"/>
                </a:solidFill>
                <a:effectLst/>
                <a:latin typeface="OPlus Sans Solid Digits VF"/>
                <a:cs typeface="OPlus Sans Solid Digits VF"/>
              </a:rPr>
              <a:t>F</a:t>
            </a:r>
            <a:r>
              <a:rPr b="1" sz="3600" i="1" lang="en-US">
                <a:solidFill>
                  <a:srgbClr val="660066"/>
                </a:solidFill>
                <a:effectLst/>
                <a:latin typeface="OPlus Sans Solid Digits VF"/>
                <a:cs typeface="OPlus Sans Solid Digits VF"/>
              </a:rPr>
              <a:t>O</a:t>
            </a:r>
            <a:r>
              <a:rPr b="1" sz="3600" i="1" lang="en-US">
                <a:solidFill>
                  <a:srgbClr val="660066"/>
                </a:solidFill>
                <a:effectLst/>
                <a:latin typeface="OPlus Sans Solid Digits VF"/>
                <a:cs typeface="OPlus Sans Solid Digits VF"/>
              </a:rPr>
              <a:t>L</a:t>
            </a:r>
            <a:r>
              <a:rPr b="1" sz="3600" i="1" lang="en-US">
                <a:solidFill>
                  <a:srgbClr val="660066"/>
                </a:solidFill>
                <a:effectLst/>
                <a:latin typeface="OPlus Sans Solid Digits VF"/>
                <a:cs typeface="OPlus Sans Solid Digits VF"/>
              </a:rPr>
              <a:t>I</a:t>
            </a:r>
            <a:r>
              <a:rPr b="1" sz="3600" i="1" lang="en-US">
                <a:solidFill>
                  <a:srgbClr val="660066"/>
                </a:solidFill>
                <a:effectLst/>
                <a:latin typeface="OPlus Sans Solid Digits VF"/>
                <a:cs typeface="OPlus Sans Solid Digits VF"/>
              </a:rPr>
              <a:t>O</a:t>
            </a:r>
            <a:endParaRPr b="1" sz="2800" i="1" lang="en-MM">
              <a:solidFill>
                <a:srgbClr val="660066"/>
              </a:solidFill>
              <a:effectLst/>
              <a:latin typeface="OPlus Sans Solid Digits VF"/>
              <a:cs typeface="OPlus Sans Solid Digits VF"/>
            </a:endParaRPr>
          </a:p>
        </p:txBody>
      </p:sp>
      <p:sp>
        <p:nvSpPr>
          <p:cNvPr id="1048669" name=""/>
          <p:cNvSpPr txBox="1"/>
          <p:nvPr/>
        </p:nvSpPr>
        <p:spPr>
          <a:xfrm>
            <a:off x="3155397" y="2000258"/>
            <a:ext cx="4000000" cy="701039"/>
          </a:xfrm>
          <a:prstGeom prst="rect"/>
        </p:spPr>
        <p:txBody>
          <a:bodyPr rtlCol="0" wrap="square">
            <a:spAutoFit/>
          </a:bodyPr>
          <a:p>
            <a:r>
              <a:rPr b="1" sz="3600" i="1" lang="en-US">
                <a:solidFill>
                  <a:srgbClr val="0000FF"/>
                </a:solidFill>
                <a:effectLst/>
                <a:latin typeface="OPlus Sans Solid Digits VF"/>
                <a:cs typeface="OPlus Sans Solid Digits VF"/>
              </a:rPr>
              <a:t>P</a:t>
            </a:r>
            <a:r>
              <a:rPr b="1" sz="3600" i="1" lang="en-US">
                <a:solidFill>
                  <a:srgbClr val="0000FF"/>
                </a:solidFill>
                <a:effectLst/>
                <a:latin typeface="OPlus Sans Solid Digits VF"/>
                <a:cs typeface="OPlus Sans Solid Digits VF"/>
              </a:rPr>
              <a:t>L</a:t>
            </a:r>
            <a:r>
              <a:rPr b="1" sz="3600" i="1" lang="en-US">
                <a:solidFill>
                  <a:srgbClr val="0000FF"/>
                </a:solidFill>
                <a:effectLst/>
                <a:latin typeface="OPlus Sans Solid Digits VF"/>
                <a:cs typeface="OPlus Sans Solid Digits VF"/>
              </a:rPr>
              <a:t>A</a:t>
            </a:r>
            <a:r>
              <a:rPr b="1" sz="3600" i="1" lang="en-US">
                <a:solidFill>
                  <a:srgbClr val="0000FF"/>
                </a:solidFill>
                <a:effectLst/>
                <a:latin typeface="OPlus Sans Solid Digits VF"/>
                <a:cs typeface="OPlus Sans Solid Digits VF"/>
              </a:rPr>
              <a:t>T</a:t>
            </a:r>
            <a:r>
              <a:rPr b="1" sz="3600" i="1" lang="en-US">
                <a:solidFill>
                  <a:srgbClr val="0000FF"/>
                </a:solidFill>
                <a:effectLst/>
                <a:latin typeface="OPlus Sans Solid Digits VF"/>
                <a:cs typeface="OPlus Sans Solid Digits VF"/>
              </a:rPr>
              <a:t>F</a:t>
            </a:r>
            <a:r>
              <a:rPr b="1" sz="3600" i="1" lang="en-US">
                <a:solidFill>
                  <a:srgbClr val="0000FF"/>
                </a:solidFill>
                <a:effectLst/>
                <a:latin typeface="OPlus Sans Solid Digits VF"/>
                <a:cs typeface="OPlus Sans Solid Digits VF"/>
              </a:rPr>
              <a:t>O</a:t>
            </a:r>
            <a:r>
              <a:rPr b="1" sz="3600" i="1" lang="en-US">
                <a:solidFill>
                  <a:srgbClr val="0000FF"/>
                </a:solidFill>
                <a:effectLst/>
                <a:latin typeface="OPlus Sans Solid Digits VF"/>
                <a:cs typeface="OPlus Sans Solid Digits VF"/>
              </a:rPr>
              <a:t>RM </a:t>
            </a:r>
            <a:r>
              <a:rPr b="1" sz="3600" i="1" lang="en-US">
                <a:solidFill>
                  <a:srgbClr val="0000FF"/>
                </a:solidFill>
                <a:effectLst/>
                <a:latin typeface="OPlus Sans Solid Digits VF"/>
                <a:cs typeface="OPlus Sans Solid Digits VF"/>
              </a:rPr>
              <a:t>F</a:t>
            </a:r>
            <a:r>
              <a:rPr b="1" sz="3600" i="1" lang="en-US">
                <a:solidFill>
                  <a:srgbClr val="0000FF"/>
                </a:solidFill>
                <a:effectLst/>
                <a:latin typeface="OPlus Sans Solid Digits VF"/>
                <a:cs typeface="OPlus Sans Solid Digits VF"/>
              </a:rPr>
              <a:t>O</a:t>
            </a:r>
            <a:r>
              <a:rPr b="1" sz="3600" i="1" lang="en-US">
                <a:solidFill>
                  <a:srgbClr val="0000FF"/>
                </a:solidFill>
                <a:effectLst/>
                <a:latin typeface="OPlus Sans Solid Digits VF"/>
                <a:cs typeface="OPlus Sans Solid Digits VF"/>
              </a:rPr>
              <a:t>R</a:t>
            </a:r>
            <a:endParaRPr b="1" sz="2800" i="1" lang="en-MM">
              <a:solidFill>
                <a:srgbClr val="0000FF"/>
              </a:solidFill>
              <a:effectLst/>
              <a:latin typeface="OPlus Sans Solid Digits VF"/>
              <a:cs typeface="OPlus Sans Solid Digits VF"/>
            </a:endParaRPr>
          </a:p>
        </p:txBody>
      </p:sp>
      <p:sp>
        <p:nvSpPr>
          <p:cNvPr id="1048670" name=""/>
          <p:cNvSpPr txBox="1"/>
          <p:nvPr/>
        </p:nvSpPr>
        <p:spPr>
          <a:xfrm>
            <a:off x="5010400" y="3047999"/>
            <a:ext cx="4000000" cy="637539"/>
          </a:xfrm>
          <a:prstGeom prst="rect"/>
        </p:spPr>
        <p:txBody>
          <a:bodyPr rtlCol="0" wrap="square">
            <a:spAutoFit/>
          </a:bodyPr>
          <a:p>
            <a:r>
              <a:rPr b="1" sz="3200" i="1" lang="en-US">
                <a:solidFill>
                  <a:srgbClr val="330066"/>
                </a:solidFill>
                <a:latin typeface="OPlus Sans Solid Digits VF"/>
                <a:cs typeface="OPlus Sans Solid Digits VF"/>
              </a:rPr>
              <a:t>S</a:t>
            </a:r>
            <a:r>
              <a:rPr b="1" sz="3200" i="1" lang="en-US">
                <a:solidFill>
                  <a:srgbClr val="330066"/>
                </a:solidFill>
                <a:latin typeface="OPlus Sans Solid Digits VF"/>
                <a:cs typeface="OPlus Sans Solid Digits VF"/>
              </a:rPr>
              <a:t>T</a:t>
            </a:r>
            <a:r>
              <a:rPr b="1" sz="3200" i="1" lang="en-US">
                <a:solidFill>
                  <a:srgbClr val="330066"/>
                </a:solidFill>
                <a:latin typeface="OPlus Sans Solid Digits VF"/>
                <a:cs typeface="OPlus Sans Solid Digits VF"/>
              </a:rPr>
              <a:t>U</a:t>
            </a:r>
            <a:r>
              <a:rPr b="1" sz="3200" i="1" lang="en-US">
                <a:solidFill>
                  <a:srgbClr val="330066"/>
                </a:solidFill>
                <a:latin typeface="OPlus Sans Solid Digits VF"/>
                <a:cs typeface="OPlus Sans Solid Digits VF"/>
              </a:rPr>
              <a:t>DENTS </a:t>
            </a:r>
            <a:r>
              <a:rPr b="1" sz="3200" i="1" lang="en-US">
                <a:solidFill>
                  <a:srgbClr val="330066"/>
                </a:solidFill>
                <a:latin typeface="OPlus Sans Solid Digits VF"/>
                <a:cs typeface="OPlus Sans Solid Digits VF"/>
              </a:rPr>
              <a:t>A</a:t>
            </a:r>
            <a:r>
              <a:rPr b="1" sz="3200" i="1" lang="en-US">
                <a:solidFill>
                  <a:srgbClr val="330066"/>
                </a:solidFill>
                <a:latin typeface="OPlus Sans Solid Digits VF"/>
                <a:cs typeface="OPlus Sans Solid Digits VF"/>
              </a:rPr>
              <a:t>N</a:t>
            </a:r>
            <a:r>
              <a:rPr b="1" sz="3200" i="1" lang="en-US">
                <a:solidFill>
                  <a:srgbClr val="330066"/>
                </a:solidFill>
                <a:latin typeface="OPlus Sans Solid Digits VF"/>
                <a:cs typeface="OPlus Sans Solid Digits VF"/>
              </a:rPr>
              <a:t>D</a:t>
            </a:r>
            <a:endParaRPr b="1" sz="2800" i="1" lang="en-MM">
              <a:solidFill>
                <a:srgbClr val="330066"/>
              </a:solidFill>
              <a:latin typeface="OPlus Sans Solid Digits VF"/>
              <a:cs typeface="OPlus Sans Solid Digits VF"/>
            </a:endParaRPr>
          </a:p>
        </p:txBody>
      </p:sp>
      <p:sp>
        <p:nvSpPr>
          <p:cNvPr id="1048671" name=""/>
          <p:cNvSpPr txBox="1"/>
          <p:nvPr/>
        </p:nvSpPr>
        <p:spPr>
          <a:xfrm>
            <a:off x="3525859" y="4120069"/>
            <a:ext cx="4820034" cy="637540"/>
          </a:xfrm>
          <a:prstGeom prst="rect"/>
        </p:spPr>
        <p:txBody>
          <a:bodyPr rtlCol="0" wrap="square">
            <a:spAutoFit/>
          </a:bodyPr>
          <a:p>
            <a:r>
              <a:rPr b="1" sz="3200" i="1" lang="en-US">
                <a:solidFill>
                  <a:srgbClr val="000000"/>
                </a:solidFill>
                <a:latin typeface="OPlus Sans Solid Digits VF"/>
                <a:cs typeface="OPlus Sans Solid Digits VF"/>
              </a:rPr>
              <a:t>P</a:t>
            </a:r>
            <a:r>
              <a:rPr b="1" sz="3200" i="1" lang="en-US">
                <a:solidFill>
                  <a:srgbClr val="000000"/>
                </a:solidFill>
                <a:latin typeface="OPlus Sans Solid Digits VF"/>
                <a:cs typeface="OPlus Sans Solid Digits VF"/>
              </a:rPr>
              <a:t>R</a:t>
            </a:r>
            <a:r>
              <a:rPr b="1" sz="3200" i="1" lang="en-US">
                <a:solidFill>
                  <a:srgbClr val="000000"/>
                </a:solidFill>
                <a:latin typeface="OPlus Sans Solid Digits VF"/>
                <a:cs typeface="OPlus Sans Solid Digits VF"/>
              </a:rPr>
              <a:t>O</a:t>
            </a:r>
            <a:r>
              <a:rPr b="1" sz="3200" i="1" lang="en-US">
                <a:solidFill>
                  <a:srgbClr val="000000"/>
                </a:solidFill>
                <a:latin typeface="OPlus Sans Solid Digits VF"/>
                <a:cs typeface="OPlus Sans Solid Digits VF"/>
              </a:rPr>
              <a:t>F</a:t>
            </a:r>
            <a:r>
              <a:rPr b="1" sz="3200" i="1" lang="en-US">
                <a:solidFill>
                  <a:srgbClr val="000000"/>
                </a:solidFill>
                <a:latin typeface="OPlus Sans Solid Digits VF"/>
                <a:cs typeface="OPlus Sans Solid Digits VF"/>
              </a:rPr>
              <a:t>E</a:t>
            </a:r>
            <a:r>
              <a:rPr b="1" sz="3200" i="1" lang="en-US">
                <a:solidFill>
                  <a:srgbClr val="000000"/>
                </a:solidFill>
                <a:latin typeface="OPlus Sans Solid Digits VF"/>
                <a:cs typeface="OPlus Sans Solid Digits VF"/>
              </a:rPr>
              <a:t>S</a:t>
            </a:r>
            <a:r>
              <a:rPr b="1" sz="3200" i="1" lang="en-US">
                <a:solidFill>
                  <a:srgbClr val="000000"/>
                </a:solidFill>
                <a:latin typeface="OPlus Sans Solid Digits VF"/>
                <a:cs typeface="OPlus Sans Solid Digits VF"/>
              </a:rPr>
              <a:t>S</a:t>
            </a:r>
            <a:r>
              <a:rPr b="1" sz="3200" i="1" lang="en-US">
                <a:solidFill>
                  <a:srgbClr val="000000"/>
                </a:solidFill>
                <a:latin typeface="OPlus Sans Solid Digits VF"/>
                <a:cs typeface="OPlus Sans Solid Digits VF"/>
              </a:rPr>
              <a:t>IONAL</a:t>
            </a:r>
            <a:r>
              <a:rPr b="1" sz="3200" i="1" lang="en-US">
                <a:solidFill>
                  <a:srgbClr val="000000"/>
                </a:solidFill>
                <a:latin typeface="OPlus Sans Solid Digits VF"/>
                <a:cs typeface="OPlus Sans Solid Digits VF"/>
              </a:rPr>
              <a:t>S</a:t>
            </a:r>
            <a:r>
              <a:rPr b="1" sz="3200" i="1" lang="en-US">
                <a:solidFill>
                  <a:srgbClr val="000000"/>
                </a:solidFill>
                <a:latin typeface="OPlus Sans Solid Digits VF"/>
                <a:cs typeface="OPlus Sans Solid Digits VF"/>
              </a:rPr>
              <a:t>.</a:t>
            </a:r>
            <a:r>
              <a:rPr b="1" sz="3200" i="1" lang="en-US">
                <a:solidFill>
                  <a:srgbClr val="000000"/>
                </a:solidFill>
                <a:latin typeface="OPlus Sans Solid Digits VF"/>
                <a:cs typeface="OPlus Sans Solid Digits VF"/>
              </a:rPr>
              <a:t>.</a:t>
            </a:r>
            <a:r>
              <a:rPr altLang="en-US" b="1" sz="3200" i="1" lang="en-US">
                <a:solidFill>
                  <a:srgbClr val="000000"/>
                </a:solidFill>
                <a:latin typeface="OPlus Sans Solid Digits VF"/>
                <a:cs typeface="OPlus Sans Solid Digits VF"/>
              </a:rPr>
              <a:t>🎗️</a:t>
            </a:r>
            <a:r>
              <a:rPr altLang="en-US" b="1" sz="3200" i="1" lang="en-US">
                <a:solidFill>
                  <a:srgbClr val="000000"/>
                </a:solidFill>
                <a:latin typeface="OPlus Sans Solid Digits VF"/>
                <a:cs typeface="OPlus Sans Solid Digits VF"/>
              </a:rPr>
              <a:t>🪩</a:t>
            </a:r>
            <a:r>
              <a:rPr b="1" sz="3200" i="1" lang="en-US">
                <a:solidFill>
                  <a:srgbClr val="000000"/>
                </a:solidFill>
                <a:latin typeface="OPlus Sans Solid Digits VF"/>
                <a:cs typeface="OPlus Sans Solid Digits VF"/>
              </a:rPr>
              <a:t>!</a:t>
            </a:r>
            <a:r>
              <a:rPr b="1" sz="3200" i="1" lang="en-US">
                <a:solidFill>
                  <a:srgbClr val="000000"/>
                </a:solidFill>
                <a:latin typeface="OPlus Sans Solid Digits VF"/>
                <a:cs typeface="OPlus Sans Solid Digits VF"/>
              </a:rPr>
              <a:t>!</a:t>
            </a:r>
            <a:endParaRPr b="1" sz="2800" i="1" lang="en-MM">
              <a:solidFill>
                <a:srgbClr val="000000"/>
              </a:solidFill>
              <a:latin typeface="OPlus Sans Solid Digits VF"/>
              <a:cs typeface="OPlus Sans Solid Digits VF"/>
            </a:endParaRPr>
          </a:p>
        </p:txBody>
      </p:sp>
      <p:sp>
        <p:nvSpPr>
          <p:cNvPr id="1048672" name=""/>
          <p:cNvSpPr txBox="1"/>
          <p:nvPr/>
        </p:nvSpPr>
        <p:spPr>
          <a:xfrm>
            <a:off x="4345893" y="5362575"/>
            <a:ext cx="4000000" cy="637541"/>
          </a:xfrm>
          <a:prstGeom prst="rect"/>
        </p:spPr>
        <p:txBody>
          <a:bodyPr rtlCol="0" wrap="square">
            <a:spAutoFit/>
          </a:bodyPr>
          <a:p>
            <a:r>
              <a:rPr b="1" sz="3200" i="1" lang="en-US">
                <a:solidFill>
                  <a:srgbClr val="000000"/>
                </a:solidFill>
                <a:latin typeface="OPlus Sans Solid Digits VF"/>
                <a:cs typeface="OPlus Sans Solid Digits VF"/>
              </a:rPr>
              <a:t>&lt;</a:t>
            </a:r>
            <a:r>
              <a:rPr b="1" sz="3200" i="1" lang="en-US">
                <a:solidFill>
                  <a:srgbClr val="000000"/>
                </a:solidFill>
                <a:latin typeface="OPlus Sans Solid Digits VF"/>
                <a:cs typeface="OPlus Sans Solid Digits VF"/>
              </a:rPr>
              <a:t>&lt;</a:t>
            </a:r>
            <a:r>
              <a:rPr altLang="en-US" b="1" sz="3200" i="1" lang="en-US">
                <a:solidFill>
                  <a:srgbClr val="000000"/>
                </a:solidFill>
                <a:latin typeface="OPlus Sans Solid Digits VF"/>
                <a:cs typeface="OPlus Sans Solid Digits VF"/>
              </a:rPr>
              <a:t>👨🏻‍🎓</a:t>
            </a:r>
            <a:r>
              <a:rPr altLang="en-US" b="1" sz="3200" i="1" lang="en-US">
                <a:solidFill>
                  <a:srgbClr val="000000"/>
                </a:solidFill>
                <a:latin typeface="OPlus Sans Solid Digits VF"/>
                <a:cs typeface="OPlus Sans Solid Digits VF"/>
              </a:rPr>
              <a:t>🌎</a:t>
            </a:r>
            <a:r>
              <a:rPr altLang="en-MM" b="1" sz="3200" i="1" lang="en-US">
                <a:solidFill>
                  <a:srgbClr val="000000"/>
                </a:solidFill>
                <a:latin typeface="OPlus Sans Solid Digits VF"/>
                <a:cs typeface="OPlus Sans Solid Digits VF"/>
              </a:rPr>
              <a:t>!</a:t>
            </a:r>
            <a:r>
              <a:rPr altLang="en-MM" b="1" sz="3200" i="1" lang="en-US">
                <a:solidFill>
                  <a:srgbClr val="000000"/>
                </a:solidFill>
                <a:latin typeface="OPlus Sans Solid Digits VF"/>
                <a:cs typeface="OPlus Sans Solid Digits VF"/>
              </a:rPr>
              <a:t>!</a:t>
            </a:r>
            <a:endParaRPr b="1" sz="2800" i="1" lang="en-MM">
              <a:solidFill>
                <a:srgbClr val="000000"/>
              </a:solidFill>
              <a:latin typeface="OPlus Sans Solid Digits VF"/>
              <a:cs typeface="OPlus Sans Solid Digits VF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E7E4DE"/>
        </a:solidFill>
      </p:bgPr>
    </p:bg>
    <p:spTree>
      <p:nvGrpSpPr>
        <p:cNvPr id="3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3" name="object 2"/>
          <p:cNvSpPr/>
          <p:nvPr/>
        </p:nvSpPr>
        <p:spPr>
          <a:xfrm>
            <a:off x="-76200" y="28579"/>
            <a:ext cx="12481713" cy="6858000"/>
          </a:xfrm>
          <a:custGeom>
            <a:avLst/>
            <a:ah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lnTo>
                  <a:pt x="12192000" y="0"/>
                </a:lnTo>
                <a:close/>
              </a:path>
            </a:pathLst>
          </a:custGeom>
          <a:solidFill>
            <a:srgbClr val="F1F1F1"/>
          </a:solidFill>
        </p:spPr>
        <p:txBody>
          <a:bodyPr bIns="0" lIns="0" rIns="0" rtlCol="0" tIns="0" wrap="square"/>
          <a:p>
            <a:endParaRPr dirty="0"/>
          </a:p>
        </p:txBody>
      </p:sp>
      <p:grpSp>
        <p:nvGrpSpPr>
          <p:cNvPr id="35" name="object 3"/>
          <p:cNvGrpSpPr/>
          <p:nvPr/>
        </p:nvGrpSpPr>
        <p:grpSpPr>
          <a:xfrm>
            <a:off x="7443849" y="0"/>
            <a:ext cx="4752975" cy="6863080"/>
            <a:chOff x="7443849" y="0"/>
            <a:chExt cx="4752975" cy="6863080"/>
          </a:xfrm>
        </p:grpSpPr>
        <p:sp>
          <p:nvSpPr>
            <p:cNvPr id="1048674" name="object 4"/>
            <p:cNvSpPr/>
            <p:nvPr/>
          </p:nvSpPr>
          <p:spPr>
            <a:xfrm>
              <a:off x="9377426" y="4825"/>
              <a:ext cx="1218565" cy="6853555"/>
            </a:xfrm>
            <a:custGeom>
              <a:avLst/>
              <a:ahLst/>
              <a:rect l="l" t="t" r="r" b="b"/>
              <a:pathLst>
                <a:path w="1218565" h="6853555">
                  <a:moveTo>
                    <a:pt x="0" y="0"/>
                  </a:moveTo>
                  <a:lnTo>
                    <a:pt x="1218352" y="6853171"/>
                  </a:lnTo>
                </a:path>
              </a:pathLst>
            </a:custGeom>
            <a:ln w="9525">
              <a:solidFill>
                <a:srgbClr val="5FCAEE"/>
              </a:solidFill>
            </a:ln>
          </p:spPr>
          <p:txBody>
            <a:bodyPr bIns="0" lIns="0" rIns="0" rtlCol="0" tIns="0" wrap="square"/>
            <a:p/>
          </p:txBody>
        </p:sp>
        <p:sp>
          <p:nvSpPr>
            <p:cNvPr id="1048675" name="object 5"/>
            <p:cNvSpPr/>
            <p:nvPr/>
          </p:nvSpPr>
          <p:spPr>
            <a:xfrm>
              <a:off x="7448612" y="3694896"/>
              <a:ext cx="4743450" cy="3163570"/>
            </a:xfrm>
            <a:custGeom>
              <a:avLst/>
              <a:ahLst/>
              <a:rect l="l" t="t" r="r" b="b"/>
              <a:pathLst>
                <a:path w="4743450" h="3163570">
                  <a:moveTo>
                    <a:pt x="4743387" y="0"/>
                  </a:moveTo>
                  <a:lnTo>
                    <a:pt x="0" y="3163101"/>
                  </a:lnTo>
                </a:path>
              </a:pathLst>
            </a:custGeom>
            <a:ln w="9525">
              <a:solidFill>
                <a:srgbClr val="5FCAEE"/>
              </a:solidFill>
            </a:ln>
          </p:spPr>
          <p:txBody>
            <a:bodyPr bIns="0" lIns="0" rIns="0" rtlCol="0" tIns="0" wrap="square"/>
            <a:p/>
          </p:txBody>
        </p:sp>
        <p:sp>
          <p:nvSpPr>
            <p:cNvPr id="1048676" name="object 6"/>
            <p:cNvSpPr/>
            <p:nvPr/>
          </p:nvSpPr>
          <p:spPr>
            <a:xfrm>
              <a:off x="9182100" y="0"/>
              <a:ext cx="3009900" cy="6858000"/>
            </a:xfrm>
            <a:custGeom>
              <a:avLst/>
              <a:ahLst/>
              <a:rect l="l" t="t" r="r" b="b"/>
              <a:pathLst>
                <a:path w="3009900" h="6858000">
                  <a:moveTo>
                    <a:pt x="3009899" y="0"/>
                  </a:moveTo>
                  <a:lnTo>
                    <a:pt x="2044399" y="0"/>
                  </a:lnTo>
                  <a:lnTo>
                    <a:pt x="0" y="6857996"/>
                  </a:lnTo>
                  <a:lnTo>
                    <a:pt x="3009899" y="6857996"/>
                  </a:lnTo>
                  <a:lnTo>
                    <a:pt x="3009899" y="0"/>
                  </a:lnTo>
                  <a:close/>
                </a:path>
              </a:pathLst>
            </a:custGeom>
            <a:solidFill>
              <a:srgbClr val="5FCAEE">
                <a:alpha val="36077"/>
              </a:srgbClr>
            </a:solidFill>
          </p:spPr>
          <p:txBody>
            <a:bodyPr bIns="0" lIns="0" rIns="0" rtlCol="0" tIns="0" wrap="square"/>
            <a:p/>
          </p:txBody>
        </p:sp>
        <p:sp>
          <p:nvSpPr>
            <p:cNvPr id="1048677" name="object 7"/>
            <p:cNvSpPr/>
            <p:nvPr/>
          </p:nvSpPr>
          <p:spPr>
            <a:xfrm>
              <a:off x="9602878" y="0"/>
              <a:ext cx="2589530" cy="6858000"/>
            </a:xfrm>
            <a:custGeom>
              <a:avLst/>
              <a:ahLst/>
              <a:rect l="l" t="t" r="r" b="b"/>
              <a:pathLst>
                <a:path w="2589529" h="6858000">
                  <a:moveTo>
                    <a:pt x="2589120" y="0"/>
                  </a:moveTo>
                  <a:lnTo>
                    <a:pt x="0" y="0"/>
                  </a:lnTo>
                  <a:lnTo>
                    <a:pt x="1208884" y="6857996"/>
                  </a:lnTo>
                  <a:lnTo>
                    <a:pt x="2589120" y="6857996"/>
                  </a:lnTo>
                  <a:lnTo>
                    <a:pt x="2589120" y="0"/>
                  </a:lnTo>
                  <a:close/>
                </a:path>
              </a:pathLst>
            </a:custGeom>
            <a:solidFill>
              <a:srgbClr val="5FCAEE">
                <a:alpha val="19999"/>
              </a:srgbClr>
            </a:solidFill>
          </p:spPr>
          <p:txBody>
            <a:bodyPr bIns="0" lIns="0" rIns="0" rtlCol="0" tIns="0" wrap="square"/>
            <a:p/>
          </p:txBody>
        </p:sp>
        <p:sp>
          <p:nvSpPr>
            <p:cNvPr id="1048678" name="object 8"/>
            <p:cNvSpPr/>
            <p:nvPr/>
          </p:nvSpPr>
          <p:spPr>
            <a:xfrm>
              <a:off x="8934450" y="3048000"/>
              <a:ext cx="3257550" cy="3810000"/>
            </a:xfrm>
            <a:custGeom>
              <a:avLst/>
              <a:ahLst/>
              <a:rect l="l" t="t" r="r" b="b"/>
              <a:pathLst>
                <a:path w="3257550" h="3810000">
                  <a:moveTo>
                    <a:pt x="3257550" y="0"/>
                  </a:moveTo>
                  <a:lnTo>
                    <a:pt x="0" y="3810000"/>
                  </a:lnTo>
                  <a:lnTo>
                    <a:pt x="3257550" y="3810000"/>
                  </a:lnTo>
                  <a:lnTo>
                    <a:pt x="3257550" y="0"/>
                  </a:lnTo>
                  <a:close/>
                </a:path>
              </a:pathLst>
            </a:custGeom>
            <a:solidFill>
              <a:srgbClr val="17AFE3">
                <a:alpha val="65881"/>
              </a:srgbClr>
            </a:solidFill>
          </p:spPr>
          <p:txBody>
            <a:bodyPr bIns="0" lIns="0" rIns="0" rtlCol="0" tIns="0" wrap="square"/>
            <a:p/>
          </p:txBody>
        </p:sp>
        <p:sp>
          <p:nvSpPr>
            <p:cNvPr id="1048679" name="object 9"/>
            <p:cNvSpPr/>
            <p:nvPr/>
          </p:nvSpPr>
          <p:spPr>
            <a:xfrm>
              <a:off x="9337930" y="0"/>
              <a:ext cx="2854325" cy="6858000"/>
            </a:xfrm>
            <a:custGeom>
              <a:avLst/>
              <a:ahLst/>
              <a:rect l="l" t="t" r="r" b="b"/>
              <a:pathLst>
                <a:path w="2854325" h="6858000">
                  <a:moveTo>
                    <a:pt x="2854069" y="0"/>
                  </a:moveTo>
                  <a:lnTo>
                    <a:pt x="0" y="0"/>
                  </a:lnTo>
                  <a:lnTo>
                    <a:pt x="2470020" y="6857996"/>
                  </a:lnTo>
                  <a:lnTo>
                    <a:pt x="2854069" y="6857996"/>
                  </a:lnTo>
                  <a:lnTo>
                    <a:pt x="2854069" y="0"/>
                  </a:lnTo>
                  <a:close/>
                </a:path>
              </a:pathLst>
            </a:custGeom>
            <a:solidFill>
              <a:srgbClr val="17AFE3">
                <a:alpha val="50195"/>
              </a:srgbClr>
            </a:solidFill>
          </p:spPr>
          <p:txBody>
            <a:bodyPr bIns="0" lIns="0" rIns="0" rtlCol="0" tIns="0" wrap="square"/>
            <a:p/>
          </p:txBody>
        </p:sp>
        <p:sp>
          <p:nvSpPr>
            <p:cNvPr id="1048680" name="object 10"/>
            <p:cNvSpPr/>
            <p:nvPr/>
          </p:nvSpPr>
          <p:spPr>
            <a:xfrm>
              <a:off x="10896600" y="0"/>
              <a:ext cx="1295400" cy="6858000"/>
            </a:xfrm>
            <a:custGeom>
              <a:avLst/>
              <a:ahLst/>
              <a:rect l="l" t="t" r="r" b="b"/>
              <a:pathLst>
                <a:path w="1295400" h="6858000">
                  <a:moveTo>
                    <a:pt x="1295399" y="0"/>
                  </a:moveTo>
                  <a:lnTo>
                    <a:pt x="1022453" y="0"/>
                  </a:lnTo>
                  <a:lnTo>
                    <a:pt x="0" y="6857996"/>
                  </a:lnTo>
                  <a:lnTo>
                    <a:pt x="1295399" y="6857996"/>
                  </a:lnTo>
                  <a:lnTo>
                    <a:pt x="1295399" y="0"/>
                  </a:lnTo>
                  <a:close/>
                </a:path>
              </a:pathLst>
            </a:custGeom>
            <a:solidFill>
              <a:srgbClr val="2D83C3">
                <a:alpha val="70195"/>
              </a:srgbClr>
            </a:solidFill>
          </p:spPr>
          <p:txBody>
            <a:bodyPr bIns="0" lIns="0" rIns="0" rtlCol="0" tIns="0" wrap="square"/>
            <a:p/>
          </p:txBody>
        </p:sp>
        <p:sp>
          <p:nvSpPr>
            <p:cNvPr id="1048681" name="object 11"/>
            <p:cNvSpPr/>
            <p:nvPr/>
          </p:nvSpPr>
          <p:spPr>
            <a:xfrm>
              <a:off x="10936247" y="0"/>
              <a:ext cx="1256030" cy="6858000"/>
            </a:xfrm>
            <a:custGeom>
              <a:avLst/>
              <a:ahLst/>
              <a:rect l="l" t="t" r="r" b="b"/>
              <a:pathLst>
                <a:path w="1256029" h="6858000">
                  <a:moveTo>
                    <a:pt x="1255752" y="0"/>
                  </a:moveTo>
                  <a:lnTo>
                    <a:pt x="0" y="0"/>
                  </a:lnTo>
                  <a:lnTo>
                    <a:pt x="1114527" y="6857996"/>
                  </a:lnTo>
                  <a:lnTo>
                    <a:pt x="1255752" y="6857996"/>
                  </a:lnTo>
                  <a:lnTo>
                    <a:pt x="1255752" y="0"/>
                  </a:lnTo>
                  <a:close/>
                </a:path>
              </a:pathLst>
            </a:custGeom>
            <a:solidFill>
              <a:srgbClr val="226192">
                <a:alpha val="79998"/>
              </a:srgbClr>
            </a:solidFill>
          </p:spPr>
          <p:txBody>
            <a:bodyPr bIns="0" lIns="0" rIns="0" rtlCol="0" tIns="0" wrap="square"/>
            <a:p/>
          </p:txBody>
        </p:sp>
        <p:sp>
          <p:nvSpPr>
            <p:cNvPr id="1048682" name="object 12"/>
            <p:cNvSpPr/>
            <p:nvPr/>
          </p:nvSpPr>
          <p:spPr>
            <a:xfrm>
              <a:off x="10372725" y="3590925"/>
              <a:ext cx="1819275" cy="3267075"/>
            </a:xfrm>
            <a:custGeom>
              <a:avLst/>
              <a:ahLst/>
              <a:rect l="l" t="t" r="r" b="b"/>
              <a:pathLst>
                <a:path w="1819275" h="3267075">
                  <a:moveTo>
                    <a:pt x="1819275" y="0"/>
                  </a:moveTo>
                  <a:lnTo>
                    <a:pt x="0" y="3267075"/>
                  </a:lnTo>
                  <a:lnTo>
                    <a:pt x="1819275" y="3267075"/>
                  </a:lnTo>
                  <a:lnTo>
                    <a:pt x="1819275" y="0"/>
                  </a:lnTo>
                  <a:close/>
                </a:path>
              </a:pathLst>
            </a:custGeom>
            <a:solidFill>
              <a:srgbClr val="17AFE3">
                <a:alpha val="65881"/>
              </a:srgbClr>
            </a:solidFill>
          </p:spPr>
          <p:txBody>
            <a:bodyPr bIns="0" lIns="0" rIns="0" rtlCol="0" tIns="0" wrap="square"/>
            <a:p/>
          </p:txBody>
        </p:sp>
      </p:grpSp>
      <p:sp>
        <p:nvSpPr>
          <p:cNvPr id="1048683" name="object 13"/>
          <p:cNvSpPr/>
          <p:nvPr/>
        </p:nvSpPr>
        <p:spPr>
          <a:xfrm>
            <a:off x="0" y="4010025"/>
            <a:ext cx="447675" cy="2847975"/>
          </a:xfrm>
          <a:custGeom>
            <a:avLst/>
            <a:ahLst/>
            <a:rect l="l" t="t" r="r" b="b"/>
            <a:pathLst>
              <a:path w="447675" h="2847975">
                <a:moveTo>
                  <a:pt x="0" y="0"/>
                </a:moveTo>
                <a:lnTo>
                  <a:pt x="0" y="2847975"/>
                </a:lnTo>
                <a:lnTo>
                  <a:pt x="447675" y="2847975"/>
                </a:lnTo>
                <a:lnTo>
                  <a:pt x="0" y="0"/>
                </a:lnTo>
                <a:close/>
              </a:path>
            </a:pathLst>
          </a:custGeom>
          <a:solidFill>
            <a:srgbClr val="5FCAEE">
              <a:alpha val="70195"/>
            </a:srgbClr>
          </a:solidFill>
        </p:spPr>
        <p:txBody>
          <a:bodyPr bIns="0" lIns="0" rIns="0" rtlCol="0" tIns="0" wrap="square"/>
          <a:p/>
        </p:txBody>
      </p:sp>
      <p:sp>
        <p:nvSpPr>
          <p:cNvPr id="1048684" name="object 14"/>
          <p:cNvSpPr txBox="1"/>
          <p:nvPr/>
        </p:nvSpPr>
        <p:spPr>
          <a:xfrm>
            <a:off x="752475" y="6486037"/>
            <a:ext cx="1773555" cy="166370"/>
          </a:xfrm>
          <a:prstGeom prst="rect"/>
        </p:spPr>
        <p:txBody>
          <a:bodyPr bIns="0" lIns="0" rIns="0" rtlCol="0" tIns="0" vert="horz" wrap="square">
            <a:spAutoFit/>
          </a:bodyPr>
          <a:p>
            <a:pPr>
              <a:lnSpc>
                <a:spcPts val="1275"/>
              </a:lnSpc>
            </a:pPr>
            <a:r>
              <a:rPr dirty="0" sz="1100" spc="20">
                <a:solidFill>
                  <a:srgbClr val="2D83C3"/>
                </a:solidFill>
                <a:latin typeface="Trebuchet MS"/>
                <a:cs typeface="Trebuchet MS"/>
              </a:rPr>
              <a:t>3/21/202</a:t>
            </a:r>
            <a:r>
              <a:rPr dirty="0" sz="1100" spc="10">
                <a:solidFill>
                  <a:srgbClr val="2D83C3"/>
                </a:solidFill>
                <a:latin typeface="Trebuchet MS"/>
                <a:cs typeface="Trebuchet MS"/>
              </a:rPr>
              <a:t>4</a:t>
            </a:r>
            <a:r>
              <a:rPr dirty="0" sz="1100">
                <a:solidFill>
                  <a:srgbClr val="2D83C3"/>
                </a:solidFill>
                <a:latin typeface="Trebuchet MS"/>
                <a:cs typeface="Trebuchet MS"/>
              </a:rPr>
              <a:t> </a:t>
            </a:r>
            <a:r>
              <a:rPr dirty="0" sz="1100" spc="130">
                <a:solidFill>
                  <a:srgbClr val="2D83C3"/>
                </a:solidFill>
                <a:latin typeface="Trebuchet MS"/>
                <a:cs typeface="Trebuchet MS"/>
              </a:rPr>
              <a:t> </a:t>
            </a:r>
            <a:r>
              <a:rPr b="1" dirty="0" sz="1100" spc="50">
                <a:solidFill>
                  <a:srgbClr val="2D83C3"/>
                </a:solidFill>
                <a:latin typeface="Trebuchet MS"/>
                <a:cs typeface="Trebuchet MS"/>
              </a:rPr>
              <a:t>A</a:t>
            </a:r>
            <a:r>
              <a:rPr b="1" dirty="0" sz="1100" spc="15">
                <a:solidFill>
                  <a:srgbClr val="2D83C3"/>
                </a:solidFill>
                <a:latin typeface="Trebuchet MS"/>
                <a:cs typeface="Trebuchet MS"/>
              </a:rPr>
              <a:t>nnu</a:t>
            </a:r>
            <a:r>
              <a:rPr b="1" dirty="0" sz="1100" spc="10">
                <a:solidFill>
                  <a:srgbClr val="2D83C3"/>
                </a:solidFill>
                <a:latin typeface="Trebuchet MS"/>
                <a:cs typeface="Trebuchet MS"/>
              </a:rPr>
              <a:t>al</a:t>
            </a:r>
            <a:r>
              <a:rPr b="1" dirty="0" sz="1100" spc="-140">
                <a:solidFill>
                  <a:srgbClr val="2D83C3"/>
                </a:solidFill>
                <a:latin typeface="Trebuchet MS"/>
                <a:cs typeface="Trebuchet MS"/>
              </a:rPr>
              <a:t> </a:t>
            </a:r>
            <a:r>
              <a:rPr b="1" dirty="0" sz="1100">
                <a:solidFill>
                  <a:srgbClr val="2D83C3"/>
                </a:solidFill>
                <a:latin typeface="Trebuchet MS"/>
                <a:cs typeface="Trebuchet MS"/>
              </a:rPr>
              <a:t>R</a:t>
            </a:r>
            <a:r>
              <a:rPr b="1" dirty="0" sz="1100" spc="35">
                <a:solidFill>
                  <a:srgbClr val="2D83C3"/>
                </a:solidFill>
                <a:latin typeface="Trebuchet MS"/>
                <a:cs typeface="Trebuchet MS"/>
              </a:rPr>
              <a:t>e</a:t>
            </a:r>
            <a:r>
              <a:rPr b="1" dirty="0" sz="1100" spc="90">
                <a:solidFill>
                  <a:srgbClr val="2D83C3"/>
                </a:solidFill>
                <a:latin typeface="Trebuchet MS"/>
                <a:cs typeface="Trebuchet MS"/>
              </a:rPr>
              <a:t>v</a:t>
            </a:r>
            <a:r>
              <a:rPr b="1" dirty="0" sz="1100" spc="-35">
                <a:solidFill>
                  <a:srgbClr val="2D83C3"/>
                </a:solidFill>
                <a:latin typeface="Trebuchet MS"/>
                <a:cs typeface="Trebuchet MS"/>
              </a:rPr>
              <a:t>i</a:t>
            </a:r>
            <a:r>
              <a:rPr b="1" dirty="0" sz="1100" spc="35">
                <a:solidFill>
                  <a:srgbClr val="2D83C3"/>
                </a:solidFill>
                <a:latin typeface="Trebuchet MS"/>
                <a:cs typeface="Trebuchet MS"/>
              </a:rPr>
              <a:t>e</a:t>
            </a:r>
            <a:r>
              <a:rPr b="1" dirty="0" sz="1100" spc="15">
                <a:solidFill>
                  <a:srgbClr val="2D83C3"/>
                </a:solidFill>
                <a:latin typeface="Trebuchet MS"/>
                <a:cs typeface="Trebuchet MS"/>
              </a:rPr>
              <a:t>w</a:t>
            </a:r>
            <a:endParaRPr sz="1100">
              <a:latin typeface="Trebuchet MS"/>
              <a:cs typeface="Trebuchet MS"/>
            </a:endParaRPr>
          </a:p>
        </p:txBody>
      </p:sp>
      <p:sp>
        <p:nvSpPr>
          <p:cNvPr id="1048685" name="object 15"/>
          <p:cNvSpPr/>
          <p:nvPr/>
        </p:nvSpPr>
        <p:spPr>
          <a:xfrm>
            <a:off x="7362825" y="447675"/>
            <a:ext cx="361950" cy="361950"/>
          </a:xfrm>
          <a:custGeom>
            <a:avLst/>
            <a:ahLst/>
            <a:rect l="l" t="t" r="r" b="b"/>
            <a:pathLst>
              <a:path w="361950" h="361950">
                <a:moveTo>
                  <a:pt x="180975" y="0"/>
                </a:moveTo>
                <a:lnTo>
                  <a:pt x="132864" y="6464"/>
                </a:lnTo>
                <a:lnTo>
                  <a:pt x="89633" y="24708"/>
                </a:lnTo>
                <a:lnTo>
                  <a:pt x="53006" y="53006"/>
                </a:lnTo>
                <a:lnTo>
                  <a:pt x="24708" y="89633"/>
                </a:lnTo>
                <a:lnTo>
                  <a:pt x="6464" y="132864"/>
                </a:lnTo>
                <a:lnTo>
                  <a:pt x="0" y="180975"/>
                </a:lnTo>
                <a:lnTo>
                  <a:pt x="6464" y="229085"/>
                </a:lnTo>
                <a:lnTo>
                  <a:pt x="24708" y="272316"/>
                </a:lnTo>
                <a:lnTo>
                  <a:pt x="53006" y="308943"/>
                </a:lnTo>
                <a:lnTo>
                  <a:pt x="89633" y="337241"/>
                </a:lnTo>
                <a:lnTo>
                  <a:pt x="132864" y="355485"/>
                </a:lnTo>
                <a:lnTo>
                  <a:pt x="180975" y="361950"/>
                </a:lnTo>
                <a:lnTo>
                  <a:pt x="229085" y="355485"/>
                </a:lnTo>
                <a:lnTo>
                  <a:pt x="272316" y="337241"/>
                </a:lnTo>
                <a:lnTo>
                  <a:pt x="308943" y="308943"/>
                </a:lnTo>
                <a:lnTo>
                  <a:pt x="337241" y="272316"/>
                </a:lnTo>
                <a:lnTo>
                  <a:pt x="355485" y="229085"/>
                </a:lnTo>
                <a:lnTo>
                  <a:pt x="361950" y="180975"/>
                </a:lnTo>
                <a:lnTo>
                  <a:pt x="355485" y="132864"/>
                </a:lnTo>
                <a:lnTo>
                  <a:pt x="337241" y="89633"/>
                </a:lnTo>
                <a:lnTo>
                  <a:pt x="308943" y="53006"/>
                </a:lnTo>
                <a:lnTo>
                  <a:pt x="272316" y="24708"/>
                </a:lnTo>
                <a:lnTo>
                  <a:pt x="229085" y="6464"/>
                </a:lnTo>
                <a:lnTo>
                  <a:pt x="180975" y="0"/>
                </a:lnTo>
                <a:close/>
              </a:path>
            </a:pathLst>
          </a:custGeom>
          <a:solidFill>
            <a:srgbClr val="EBEBEB"/>
          </a:solidFill>
        </p:spPr>
        <p:txBody>
          <a:bodyPr bIns="0" lIns="0" rIns="0" rtlCol="0" tIns="0" wrap="square"/>
          <a:p/>
        </p:txBody>
      </p:sp>
      <p:sp>
        <p:nvSpPr>
          <p:cNvPr id="1048686" name="object 16"/>
          <p:cNvSpPr/>
          <p:nvPr/>
        </p:nvSpPr>
        <p:spPr>
          <a:xfrm>
            <a:off x="11010900" y="5610225"/>
            <a:ext cx="647700" cy="647700"/>
          </a:xfrm>
          <a:custGeom>
            <a:avLst/>
            <a:ahLst/>
            <a:rect l="l" t="t" r="r" b="b"/>
            <a:pathLst>
              <a:path w="647700" h="647700">
                <a:moveTo>
                  <a:pt x="323850" y="0"/>
                </a:moveTo>
                <a:lnTo>
                  <a:pt x="276003" y="3511"/>
                </a:lnTo>
                <a:lnTo>
                  <a:pt x="230332" y="13711"/>
                </a:lnTo>
                <a:lnTo>
                  <a:pt x="187340" y="30099"/>
                </a:lnTo>
                <a:lnTo>
                  <a:pt x="147528" y="52175"/>
                </a:lnTo>
                <a:lnTo>
                  <a:pt x="111397" y="79436"/>
                </a:lnTo>
                <a:lnTo>
                  <a:pt x="79448" y="111381"/>
                </a:lnTo>
                <a:lnTo>
                  <a:pt x="52184" y="147511"/>
                </a:lnTo>
                <a:lnTo>
                  <a:pt x="30106" y="187324"/>
                </a:lnTo>
                <a:lnTo>
                  <a:pt x="13714" y="230319"/>
                </a:lnTo>
                <a:lnTo>
                  <a:pt x="3512" y="275994"/>
                </a:lnTo>
                <a:lnTo>
                  <a:pt x="0" y="323850"/>
                </a:lnTo>
                <a:lnTo>
                  <a:pt x="3512" y="371705"/>
                </a:lnTo>
                <a:lnTo>
                  <a:pt x="13714" y="417380"/>
                </a:lnTo>
                <a:lnTo>
                  <a:pt x="30106" y="460375"/>
                </a:lnTo>
                <a:lnTo>
                  <a:pt x="52184" y="500188"/>
                </a:lnTo>
                <a:lnTo>
                  <a:pt x="79448" y="536318"/>
                </a:lnTo>
                <a:lnTo>
                  <a:pt x="111397" y="568263"/>
                </a:lnTo>
                <a:lnTo>
                  <a:pt x="147528" y="595524"/>
                </a:lnTo>
                <a:lnTo>
                  <a:pt x="187340" y="617600"/>
                </a:lnTo>
                <a:lnTo>
                  <a:pt x="230332" y="633988"/>
                </a:lnTo>
                <a:lnTo>
                  <a:pt x="276003" y="644188"/>
                </a:lnTo>
                <a:lnTo>
                  <a:pt x="323850" y="647700"/>
                </a:lnTo>
                <a:lnTo>
                  <a:pt x="371696" y="644188"/>
                </a:lnTo>
                <a:lnTo>
                  <a:pt x="417367" y="633988"/>
                </a:lnTo>
                <a:lnTo>
                  <a:pt x="460359" y="617600"/>
                </a:lnTo>
                <a:lnTo>
                  <a:pt x="500171" y="595524"/>
                </a:lnTo>
                <a:lnTo>
                  <a:pt x="536302" y="568263"/>
                </a:lnTo>
                <a:lnTo>
                  <a:pt x="568251" y="536318"/>
                </a:lnTo>
                <a:lnTo>
                  <a:pt x="595515" y="500188"/>
                </a:lnTo>
                <a:lnTo>
                  <a:pt x="617593" y="460375"/>
                </a:lnTo>
                <a:lnTo>
                  <a:pt x="633985" y="417380"/>
                </a:lnTo>
                <a:lnTo>
                  <a:pt x="644187" y="371705"/>
                </a:lnTo>
                <a:lnTo>
                  <a:pt x="647700" y="323850"/>
                </a:lnTo>
                <a:lnTo>
                  <a:pt x="644187" y="275994"/>
                </a:lnTo>
                <a:lnTo>
                  <a:pt x="633985" y="230319"/>
                </a:lnTo>
                <a:lnTo>
                  <a:pt x="617593" y="187324"/>
                </a:lnTo>
                <a:lnTo>
                  <a:pt x="595515" y="147511"/>
                </a:lnTo>
                <a:lnTo>
                  <a:pt x="568251" y="111381"/>
                </a:lnTo>
                <a:lnTo>
                  <a:pt x="536302" y="79436"/>
                </a:lnTo>
                <a:lnTo>
                  <a:pt x="500171" y="52175"/>
                </a:lnTo>
                <a:lnTo>
                  <a:pt x="460359" y="30099"/>
                </a:lnTo>
                <a:lnTo>
                  <a:pt x="417367" y="13711"/>
                </a:lnTo>
                <a:lnTo>
                  <a:pt x="371696" y="3511"/>
                </a:lnTo>
                <a:lnTo>
                  <a:pt x="323850" y="0"/>
                </a:lnTo>
                <a:close/>
              </a:path>
            </a:pathLst>
          </a:custGeom>
          <a:solidFill>
            <a:srgbClr val="2D83C3"/>
          </a:solidFill>
        </p:spPr>
        <p:txBody>
          <a:bodyPr bIns="0" lIns="0" rIns="0" rtlCol="0" tIns="0" wrap="square"/>
          <a:p/>
        </p:txBody>
      </p:sp>
      <p:pic>
        <p:nvPicPr>
          <p:cNvPr id="2097165" name="object 17"/>
          <p:cNvPicPr>
            <a:picLocks/>
          </p:cNvPicPr>
          <p:nvPr/>
        </p:nvPicPr>
        <p:blipFill>
          <a:blip xmlns:r="http://schemas.openxmlformats.org/officeDocument/2006/relationships" r:embed="rId1" cstate="print"/>
          <a:stretch>
            <a:fillRect/>
          </a:stretch>
        </p:blipFill>
        <p:spPr>
          <a:xfrm>
            <a:off x="10687050" y="6134100"/>
            <a:ext cx="247650" cy="247650"/>
          </a:xfrm>
          <a:prstGeom prst="rect"/>
        </p:spPr>
      </p:pic>
      <p:grpSp>
        <p:nvGrpSpPr>
          <p:cNvPr id="36" name="object 18"/>
          <p:cNvGrpSpPr/>
          <p:nvPr/>
        </p:nvGrpSpPr>
        <p:grpSpPr>
          <a:xfrm>
            <a:off x="47625" y="3819523"/>
            <a:ext cx="4124325" cy="3009900"/>
            <a:chOff x="47625" y="3819523"/>
            <a:chExt cx="4124325" cy="3009900"/>
          </a:xfrm>
        </p:grpSpPr>
        <p:pic>
          <p:nvPicPr>
            <p:cNvPr id="2097166" name="object 19"/>
            <p:cNvPicPr>
              <a:picLocks/>
            </p:cNvPicPr>
            <p:nvPr/>
          </p:nvPicPr>
          <p:blipFill>
            <a:blip xmlns:r="http://schemas.openxmlformats.org/officeDocument/2006/relationships" r:embed="rId2" cstate="print"/>
            <a:stretch>
              <a:fillRect/>
            </a:stretch>
          </p:blipFill>
          <p:spPr>
            <a:xfrm>
              <a:off x="466725" y="6410325"/>
              <a:ext cx="3705225" cy="295275"/>
            </a:xfrm>
            <a:prstGeom prst="rect"/>
          </p:spPr>
        </p:pic>
        <p:pic>
          <p:nvPicPr>
            <p:cNvPr id="2097167" name="object 20"/>
            <p:cNvPicPr>
              <a:picLocks/>
            </p:cNvPicPr>
            <p:nvPr/>
          </p:nvPicPr>
          <p:blipFill>
            <a:blip xmlns:r="http://schemas.openxmlformats.org/officeDocument/2006/relationships" r:embed="rId3" cstate="print"/>
            <a:stretch>
              <a:fillRect/>
            </a:stretch>
          </p:blipFill>
          <p:spPr>
            <a:xfrm>
              <a:off x="47625" y="3819523"/>
              <a:ext cx="1733550" cy="3009898"/>
            </a:xfrm>
            <a:prstGeom prst="rect"/>
          </p:spPr>
        </p:pic>
      </p:grpSp>
      <p:sp>
        <p:nvSpPr>
          <p:cNvPr id="1048687" name="object 21"/>
          <p:cNvSpPr txBox="1">
            <a:spLocks noGrp="1"/>
          </p:cNvSpPr>
          <p:nvPr>
            <p:ph type="title"/>
          </p:nvPr>
        </p:nvSpPr>
        <p:spPr>
          <a:xfrm>
            <a:off x="739775" y="445388"/>
            <a:ext cx="2357120" cy="775335"/>
          </a:xfrm>
          <a:prstGeom prst="rect"/>
        </p:spPr>
        <p:txBody>
          <a:bodyPr bIns="0" lIns="0" rIns="0" rtlCol="0" tIns="13335" vert="horz" wrap="square">
            <a:spAutoFit/>
          </a:bodyPr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b="0" dirty="0" i="1" spc="25" u="none">
                <a:effectLst>
                  <a:outerShdw algn="br" blurRad="38100" dir="2700000" dist="38100" rotWithShape="0">
                    <a:srgbClr val="000000"/>
                  </a:outerShdw>
                </a:effectLst>
                <a:latin typeface="Source Sans Pro SemiBold"/>
                <a:ea typeface="Noto Sans CJK KR"/>
                <a:cs typeface="OPlus Sans Solid Digits VF"/>
              </a:rPr>
              <a:t>A</a:t>
            </a:r>
            <a:r>
              <a:rPr b="0" dirty="0" i="1" spc="-5" u="none">
                <a:effectLst>
                  <a:outerShdw algn="br" blurRad="38100" dir="2700000" dist="38100" rotWithShape="0">
                    <a:srgbClr val="000000"/>
                  </a:outerShdw>
                </a:effectLst>
                <a:latin typeface="Source Sans Pro SemiBold"/>
                <a:ea typeface="Noto Sans CJK KR"/>
                <a:cs typeface="OPlus Sans Solid Digits VF"/>
              </a:rPr>
              <a:t>G</a:t>
            </a:r>
            <a:r>
              <a:rPr b="0" dirty="0" i="1" spc="-35" u="none">
                <a:effectLst>
                  <a:outerShdw algn="br" blurRad="38100" dir="2700000" dist="38100" rotWithShape="0">
                    <a:srgbClr val="000000"/>
                  </a:outerShdw>
                </a:effectLst>
                <a:latin typeface="Source Sans Pro SemiBold"/>
                <a:ea typeface="Noto Sans CJK KR"/>
                <a:cs typeface="OPlus Sans Solid Digits VF"/>
              </a:rPr>
              <a:t>E</a:t>
            </a:r>
            <a:r>
              <a:rPr b="0" dirty="0" i="1" spc="15" u="none">
                <a:effectLst>
                  <a:outerShdw algn="br" blurRad="38100" dir="2700000" dist="38100" rotWithShape="0">
                    <a:srgbClr val="000000"/>
                  </a:outerShdw>
                </a:effectLst>
                <a:latin typeface="Source Sans Pro SemiBold"/>
                <a:ea typeface="Noto Sans CJK KR"/>
                <a:cs typeface="OPlus Sans Solid Digits VF"/>
              </a:rPr>
              <a:t>N</a:t>
            </a:r>
            <a:r>
              <a:rPr b="0" dirty="0" i="1" u="none">
                <a:effectLst>
                  <a:outerShdw algn="br" blurRad="38100" dir="2700000" dist="38100" rotWithShape="0">
                    <a:srgbClr val="000000"/>
                  </a:outerShdw>
                </a:effectLst>
                <a:latin typeface="Source Sans Pro SemiBold"/>
                <a:ea typeface="Noto Sans CJK KR"/>
                <a:cs typeface="OPlus Sans Solid Digits VF"/>
              </a:rPr>
              <a:t>DA</a:t>
            </a:r>
            <a:endParaRPr b="0" dirty="0" i="1" u="none">
              <a:effectLst>
                <a:outerShdw algn="br" blurRad="38100" dir="2700000" dist="38100" rotWithShape="0">
                  <a:srgbClr val="000000"/>
                </a:outerShdw>
              </a:effectLst>
              <a:latin typeface="Source Sans Pro SemiBold"/>
              <a:ea typeface="Noto Sans CJK KR"/>
              <a:cs typeface="OPlus Sans Solid Digits VF"/>
            </a:endParaRPr>
          </a:p>
        </p:txBody>
      </p:sp>
      <p:sp>
        <p:nvSpPr>
          <p:cNvPr id="1048688" name="object 22"/>
          <p:cNvSpPr txBox="1">
            <a:spLocks noGrp="1"/>
          </p:cNvSpPr>
          <p:nvPr>
            <p:ph type="sldNum" sz="quarter" idx="7"/>
          </p:nvPr>
        </p:nvSpPr>
        <p:spPr>
          <a:prstGeom prst="rect"/>
        </p:spPr>
        <p:txBody>
          <a:bodyPr bIns="0" lIns="0" rIns="0" rtlCol="0" tIns="6985" vert="horz" wrap="square">
            <a:spAutoFit/>
          </a:bodyPr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dirty="0" spc="10"/>
              <a:t>3</a:t>
            </a:fld>
            <a:endParaRPr dirty="0" spc="10"/>
          </a:p>
        </p:txBody>
      </p:sp>
      <p:sp>
        <p:nvSpPr>
          <p:cNvPr id="1048689" name="TextBox 22"/>
          <p:cNvSpPr txBox="1"/>
          <p:nvPr/>
        </p:nvSpPr>
        <p:spPr>
          <a:xfrm>
            <a:off x="2509807" y="1041533"/>
            <a:ext cx="5029200" cy="4701541"/>
          </a:xfrm>
          <a:prstGeom prst="rect"/>
          <a:noFill/>
        </p:spPr>
        <p:txBody>
          <a:bodyPr rtlCol="0" wrap="square">
            <a:spAutoFit/>
          </a:bodyPr>
          <a:p>
            <a:pPr algn="l"/>
            <a:endParaRPr b="0" dirty="0" sz="2800" i="0" lang="en-US">
              <a:solidFill>
                <a:srgbClr val="0D0D0D"/>
              </a:solidFill>
              <a:effectLst>
                <a:outerShdw algn="br" blurRad="38100" dir="2700000" dist="38100" rotWithShape="0">
                  <a:srgbClr val="000000"/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+mj-lt"/>
              <a:buAutoNum type="arabicPeriod"/>
            </a:pPr>
            <a:r>
              <a:rPr b="0" dirty="0" sz="2800" i="0" lang="en-US">
                <a:solidFill>
                  <a:srgbClr val="0D0D0D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  <a:endParaRPr b="0" dirty="0" sz="2800" i="0" lang="en-US">
              <a:solidFill>
                <a:srgbClr val="0D0D0D"/>
              </a:solidFill>
              <a:effectLst>
                <a:outerShdw algn="br" blurRad="38100" dir="2700000" dist="38100" rotWithShape="0">
                  <a:srgbClr val="000000"/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+mj-lt"/>
              <a:buAutoNum type="arabicPeriod"/>
            </a:pPr>
            <a:r>
              <a:rPr b="0" dirty="0" sz="2800" i="0" lang="en-US">
                <a:solidFill>
                  <a:srgbClr val="0D0D0D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Project Overview</a:t>
            </a:r>
            <a:endParaRPr b="0" dirty="0" sz="2800" i="0" lang="en-US">
              <a:solidFill>
                <a:srgbClr val="0D0D0D"/>
              </a:solidFill>
              <a:effectLst>
                <a:outerShdw algn="br" blurRad="38100" dir="2700000" dist="38100" rotWithShape="0">
                  <a:srgbClr val="000000"/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+mj-lt"/>
              <a:buAutoNum type="arabicPeriod"/>
            </a:pPr>
            <a:r>
              <a:rPr b="0" dirty="0" sz="2800" i="0" lang="en-US">
                <a:solidFill>
                  <a:srgbClr val="0D0D0D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End Users</a:t>
            </a:r>
            <a:endParaRPr b="0" dirty="0" sz="2800" i="0" lang="en-US">
              <a:solidFill>
                <a:srgbClr val="0D0D0D"/>
              </a:solidFill>
              <a:effectLst>
                <a:outerShdw algn="br" blurRad="38100" dir="2700000" dist="38100" rotWithShape="0">
                  <a:srgbClr val="000000"/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+mj-lt"/>
              <a:buAutoNum type="arabicPeriod"/>
            </a:pPr>
            <a:r>
              <a:rPr dirty="0" sz="2800" lang="en-US">
                <a:solidFill>
                  <a:srgbClr val="0D0D0D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Tools and Technologies</a:t>
            </a:r>
            <a:endParaRPr b="0" dirty="0" sz="2800" i="0" lang="en-US">
              <a:solidFill>
                <a:srgbClr val="0D0D0D"/>
              </a:solidFill>
              <a:effectLst>
                <a:outerShdw algn="br" blurRad="38100" dir="2700000" dist="38100" rotWithShape="0">
                  <a:srgbClr val="000000"/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+mj-lt"/>
              <a:buAutoNum type="arabicPeriod"/>
            </a:pPr>
            <a:r>
              <a:rPr b="0" dirty="0" sz="2800" i="0" lang="en-US">
                <a:solidFill>
                  <a:srgbClr val="0D0D0D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Portfolio design and Layout</a:t>
            </a:r>
            <a:endParaRPr b="0" dirty="0" sz="2800" i="0" lang="en-US">
              <a:solidFill>
                <a:srgbClr val="0D0D0D"/>
              </a:solidFill>
              <a:effectLst>
                <a:outerShdw algn="br" blurRad="38100" dir="2700000" dist="38100" rotWithShape="0">
                  <a:srgbClr val="000000"/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+mj-lt"/>
              <a:buAutoNum type="arabicPeriod"/>
            </a:pPr>
            <a:r>
              <a:rPr dirty="0" sz="2800" lang="en-US">
                <a:solidFill>
                  <a:srgbClr val="0D0D0D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Features and Functionality</a:t>
            </a:r>
            <a:endParaRPr b="0" dirty="0" sz="2800" i="0" lang="en-US">
              <a:solidFill>
                <a:srgbClr val="0D0D0D"/>
              </a:solidFill>
              <a:effectLst>
                <a:outerShdw algn="br" blurRad="38100" dir="2700000" dist="38100" rotWithShape="0">
                  <a:srgbClr val="000000"/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+mj-lt"/>
              <a:buAutoNum type="arabicPeriod"/>
            </a:pPr>
            <a:r>
              <a:rPr b="0" dirty="0" sz="2800" i="0" lang="en-US">
                <a:solidFill>
                  <a:srgbClr val="0D0D0D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Results and </a:t>
            </a:r>
            <a:r>
              <a:rPr dirty="0" sz="2800" lang="en-US">
                <a:solidFill>
                  <a:srgbClr val="0D0D0D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Screenshots</a:t>
            </a:r>
            <a:endParaRPr b="0" dirty="0" sz="2800" i="0" lang="en-US">
              <a:solidFill>
                <a:srgbClr val="0D0D0D"/>
              </a:solidFill>
              <a:effectLst>
                <a:outerShdw algn="br" blurRad="38100" dir="2700000" dist="38100" rotWithShape="0">
                  <a:srgbClr val="000000"/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+mj-lt"/>
              <a:buAutoNum type="arabicPeriod"/>
            </a:pPr>
            <a:r>
              <a:rPr b="0" dirty="0" sz="2800" i="0" lang="en-US">
                <a:solidFill>
                  <a:srgbClr val="0D0D0D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b="0" dirty="0" sz="2800" i="0" lang="en-US">
              <a:solidFill>
                <a:srgbClr val="0D0D0D"/>
              </a:solidFill>
              <a:effectLst>
                <a:outerShdw algn="br" blurRad="38100" dir="2700000" dist="38100" rotWithShape="0">
                  <a:srgbClr val="000000"/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+mj-lt"/>
              <a:buAutoNum type="arabicPeriod"/>
            </a:pPr>
            <a:r>
              <a:rPr dirty="0" sz="2800" lang="en-US" err="1">
                <a:solidFill>
                  <a:srgbClr val="0D0D0D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Github</a:t>
            </a:r>
            <a:r>
              <a:rPr dirty="0" sz="2800" lang="en-US">
                <a:solidFill>
                  <a:srgbClr val="0D0D0D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Link</a:t>
            </a:r>
            <a:endParaRPr b="0" dirty="0" sz="2800" i="0" lang="en-US">
              <a:solidFill>
                <a:srgbClr val="0D0D0D"/>
              </a:solidFill>
              <a:effectLst>
                <a:outerShdw algn="br" blurRad="38100" dir="2700000" dist="38100" rotWithShape="0">
                  <a:srgbClr val="000000"/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dirty="0" sz="2800"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p14:dur="0"/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object 2"/>
          <p:cNvGrpSpPr/>
          <p:nvPr/>
        </p:nvGrpSpPr>
        <p:grpSpPr>
          <a:xfrm>
            <a:off x="7991475" y="2933700"/>
            <a:ext cx="2762250" cy="3257550"/>
            <a:chOff x="7991475" y="2933700"/>
            <a:chExt cx="2762250" cy="3257550"/>
          </a:xfrm>
        </p:grpSpPr>
        <p:sp>
          <p:nvSpPr>
            <p:cNvPr id="1048690" name="object 3"/>
            <p:cNvSpPr/>
            <p:nvPr/>
          </p:nvSpPr>
          <p:spPr>
            <a:xfrm>
              <a:off x="9353550" y="5362575"/>
              <a:ext cx="457200" cy="457200"/>
            </a:xfrm>
            <a:custGeom>
              <a:avLst/>
              <a:ahLst/>
              <a:rect l="l" t="t" r="r" b="b"/>
              <a:pathLst>
                <a:path w="457200" h="457200">
                  <a:moveTo>
                    <a:pt x="457200" y="0"/>
                  </a:moveTo>
                  <a:lnTo>
                    <a:pt x="0" y="0"/>
                  </a:lnTo>
                  <a:lnTo>
                    <a:pt x="0" y="457200"/>
                  </a:lnTo>
                  <a:lnTo>
                    <a:pt x="457200" y="457200"/>
                  </a:lnTo>
                  <a:lnTo>
                    <a:pt x="457200" y="0"/>
                  </a:lnTo>
                  <a:close/>
                </a:path>
              </a:pathLst>
            </a:custGeom>
            <a:solidFill>
              <a:srgbClr val="42AF51"/>
            </a:solidFill>
          </p:spPr>
          <p:txBody>
            <a:bodyPr bIns="0" lIns="0" rIns="0" rtlCol="0" tIns="0" wrap="square"/>
            <a:p/>
          </p:txBody>
        </p:sp>
        <p:sp>
          <p:nvSpPr>
            <p:cNvPr id="1048691" name="object 4"/>
            <p:cNvSpPr/>
            <p:nvPr/>
          </p:nvSpPr>
          <p:spPr>
            <a:xfrm>
              <a:off x="9353550" y="5895975"/>
              <a:ext cx="180975" cy="180975"/>
            </a:xfrm>
            <a:custGeom>
              <a:avLst/>
              <a:ahLst/>
              <a:rect l="l" t="t" r="r" b="b"/>
              <a:pathLst>
                <a:path w="180975" h="180975">
                  <a:moveTo>
                    <a:pt x="180975" y="0"/>
                  </a:moveTo>
                  <a:lnTo>
                    <a:pt x="0" y="0"/>
                  </a:lnTo>
                  <a:lnTo>
                    <a:pt x="0" y="180975"/>
                  </a:lnTo>
                  <a:lnTo>
                    <a:pt x="180975" y="180975"/>
                  </a:lnTo>
                  <a:lnTo>
                    <a:pt x="180975" y="0"/>
                  </a:lnTo>
                  <a:close/>
                </a:path>
              </a:pathLst>
            </a:custGeom>
            <a:solidFill>
              <a:srgbClr val="2D936B"/>
            </a:solidFill>
          </p:spPr>
          <p:txBody>
            <a:bodyPr bIns="0" lIns="0" rIns="0" rtlCol="0" tIns="0" wrap="square"/>
            <a:p/>
          </p:txBody>
        </p:sp>
        <p:pic>
          <p:nvPicPr>
            <p:cNvPr id="2097168" name="object 5"/>
            <p:cNvPicPr>
              <a:picLocks/>
            </p:cNvPicPr>
            <p:nvPr/>
          </p:nvPicPr>
          <p:blipFill>
            <a:blip xmlns:r="http://schemas.openxmlformats.org/officeDocument/2006/relationships" r:embed="rId1" cstate="print"/>
            <a:stretch>
              <a:fillRect/>
            </a:stretch>
          </p:blipFill>
          <p:spPr>
            <a:xfrm>
              <a:off x="7991475" y="2933700"/>
              <a:ext cx="2762250" cy="3257550"/>
            </a:xfrm>
            <a:prstGeom prst="rect"/>
          </p:spPr>
        </p:pic>
      </p:grpSp>
      <p:sp>
        <p:nvSpPr>
          <p:cNvPr id="1048692" name="object 6"/>
          <p:cNvSpPr/>
          <p:nvPr/>
        </p:nvSpPr>
        <p:spPr>
          <a:xfrm>
            <a:off x="6696075" y="1695450"/>
            <a:ext cx="314325" cy="323850"/>
          </a:xfrm>
          <a:custGeom>
            <a:avLst/>
            <a:ahLst/>
            <a:rect l="l" t="t" r="r" b="b"/>
            <a:pathLst>
              <a:path w="314325" h="323850">
                <a:moveTo>
                  <a:pt x="314325" y="0"/>
                </a:moveTo>
                <a:lnTo>
                  <a:pt x="0" y="0"/>
                </a:lnTo>
                <a:lnTo>
                  <a:pt x="0" y="323850"/>
                </a:lnTo>
                <a:lnTo>
                  <a:pt x="314325" y="323850"/>
                </a:lnTo>
                <a:lnTo>
                  <a:pt x="314325" y="0"/>
                </a:lnTo>
                <a:close/>
              </a:path>
            </a:pathLst>
          </a:custGeom>
          <a:solidFill>
            <a:srgbClr val="2D83C3"/>
          </a:solidFill>
        </p:spPr>
        <p:txBody>
          <a:bodyPr bIns="0" lIns="0" rIns="0" rtlCol="0" tIns="0" wrap="square"/>
          <a:p/>
        </p:txBody>
      </p:sp>
      <p:sp>
        <p:nvSpPr>
          <p:cNvPr id="1048693" name="object 7"/>
          <p:cNvSpPr txBox="1">
            <a:spLocks noGrp="1"/>
          </p:cNvSpPr>
          <p:nvPr>
            <p:ph type="title"/>
          </p:nvPr>
        </p:nvSpPr>
        <p:spPr>
          <a:xfrm>
            <a:off x="476316" y="275779"/>
            <a:ext cx="7684787" cy="753109"/>
          </a:xfrm>
          <a:prstGeom prst="rect"/>
        </p:spPr>
        <p:txBody>
          <a:bodyPr bIns="0" lIns="0" rIns="0" rtlCol="0" tIns="16510" vert="horz" wrap="square">
            <a:spAutoFit/>
          </a:bodyPr>
          <a:p>
            <a:pPr marL="12700">
              <a:lnSpc>
                <a:spcPct val="100000"/>
              </a:lnSpc>
              <a:spcBef>
                <a:spcPts val="130"/>
              </a:spcBef>
              <a:tabLst>
                <a:tab algn="l" pos="2727960"/>
              </a:tabLst>
            </a:pPr>
            <a:r>
              <a:rPr b="1" dirty="0" sz="4400" i="1" spc="-20" u="none"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P</a:t>
            </a:r>
            <a:r>
              <a:rPr b="1" dirty="0" sz="4400" i="1" spc="15" u="none"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ROB</a:t>
            </a:r>
            <a:r>
              <a:rPr b="1" dirty="0" sz="4400" i="1" spc="55" u="none"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L</a:t>
            </a:r>
            <a:r>
              <a:rPr b="1" dirty="0" sz="4400" i="1" spc="-20" u="none"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E</a:t>
            </a:r>
            <a:r>
              <a:rPr b="1" dirty="0" sz="4400" i="1" spc="20" u="none"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M</a:t>
            </a:r>
            <a:r>
              <a:rPr b="1" dirty="0" sz="4400" i="1" u="none"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	</a:t>
            </a:r>
            <a:r>
              <a:rPr b="1" dirty="0" sz="4400" i="1" spc="10" u="none"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S</a:t>
            </a:r>
            <a:r>
              <a:rPr b="1" dirty="0" sz="4400" i="1" spc="-370" u="none"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T</a:t>
            </a:r>
            <a:r>
              <a:rPr b="1" dirty="0" sz="4400" i="1" spc="-375" u="none"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A</a:t>
            </a:r>
            <a:r>
              <a:rPr b="1" dirty="0" sz="4400" i="1" spc="15" u="none"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T</a:t>
            </a:r>
            <a:r>
              <a:rPr b="1" dirty="0" sz="4400" i="1" spc="-10" u="none"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E</a:t>
            </a:r>
            <a:r>
              <a:rPr b="1" dirty="0" sz="4400" i="1" spc="-20" u="none"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ME</a:t>
            </a:r>
            <a:r>
              <a:rPr b="1" dirty="0" sz="4400" i="1" spc="10" u="none"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NT</a:t>
            </a:r>
            <a:endParaRPr b="1" sz="4250" i="1" u="none">
              <a:effectLst>
                <a:outerShdw algn="br" blurRad="38100" dir="2700000" dist="38100" rotWithShape="0">
                  <a:srgbClr val="000000"/>
                </a:outerShdw>
              </a:effectLst>
              <a:latin typeface="OPlus Sans Solid Digits VF"/>
              <a:cs typeface="OPlus Sans Solid Digits VF"/>
            </a:endParaRPr>
          </a:p>
        </p:txBody>
      </p:sp>
      <p:pic>
        <p:nvPicPr>
          <p:cNvPr id="2097169" name="object 8"/>
          <p:cNvPicPr>
            <a:picLocks/>
          </p:cNvPicPr>
          <p:nvPr/>
        </p:nvPicPr>
        <p:blipFill>
          <a:blip xmlns:r="http://schemas.openxmlformats.org/officeDocument/2006/relationships" r:embed="rId2" cstate="print"/>
          <a:stretch>
            <a:fillRect/>
          </a:stretch>
        </p:blipFill>
        <p:spPr>
          <a:xfrm>
            <a:off x="676275" y="6467475"/>
            <a:ext cx="2143125" cy="200025"/>
          </a:xfrm>
          <a:prstGeom prst="rect"/>
        </p:spPr>
      </p:pic>
      <p:sp>
        <p:nvSpPr>
          <p:cNvPr id="1048694" name="object 10"/>
          <p:cNvSpPr txBox="1">
            <a:spLocks noGrp="1"/>
          </p:cNvSpPr>
          <p:nvPr>
            <p:ph type="sldNum" sz="quarter" idx="7"/>
          </p:nvPr>
        </p:nvSpPr>
        <p:spPr>
          <a:prstGeom prst="rect"/>
        </p:spPr>
        <p:txBody>
          <a:bodyPr bIns="0" lIns="0" rIns="0" rtlCol="0" tIns="6985" vert="horz" wrap="square">
            <a:spAutoFit/>
          </a:bodyPr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dirty="0" spc="10"/>
              <a:t>4</a:t>
            </a:fld>
            <a:endParaRPr dirty="0" spc="10"/>
          </a:p>
        </p:txBody>
      </p:sp>
      <p:sp>
        <p:nvSpPr>
          <p:cNvPr id="1048695" name=""/>
          <p:cNvSpPr txBox="1"/>
          <p:nvPr/>
        </p:nvSpPr>
        <p:spPr>
          <a:xfrm>
            <a:off x="783606" y="952690"/>
            <a:ext cx="7377497" cy="5577840"/>
          </a:xfrm>
          <a:prstGeom prst="rect"/>
        </p:spPr>
        <p:txBody>
          <a:bodyPr rtlCol="0" wrap="square">
            <a:spAutoFit/>
          </a:bodyPr>
          <a:p>
            <a:pPr indent="-457200" marL="457200">
              <a:buFont typeface="Arial"/>
              <a:buChar char="•"/>
            </a:pPr>
            <a:endParaRPr sz="2800" lang="en-MM">
              <a:solidFill>
                <a:srgbClr val="000000"/>
              </a:solidFill>
              <a:latin typeface="Source Sans Pro SemiBold"/>
              <a:cs typeface="OPlus Sans Solid Digits VF"/>
            </a:endParaRPr>
          </a:p>
          <a:p>
            <a:pPr indent="-457200" marL="457200">
              <a:buFont typeface="Arial"/>
              <a:buChar char="•"/>
            </a:pPr>
            <a:r>
              <a:rPr sz="2800" lang="en-US">
                <a:solidFill>
                  <a:srgbClr val="000000"/>
                </a:solidFill>
                <a:latin typeface="Source Sans Pro SemiBold"/>
                <a:cs typeface="OPlus Sans Solid Digits VF"/>
              </a:rPr>
              <a:t>In today's digital era, traditional resumes alone are not enough to showcase skills and projects effectively. </a:t>
            </a:r>
            <a:endParaRPr sz="2800" lang="en-MM">
              <a:solidFill>
                <a:srgbClr val="000000"/>
              </a:solidFill>
              <a:latin typeface="Source Sans Pro SemiBold"/>
              <a:cs typeface="OPlus Sans Solid Digits VF"/>
            </a:endParaRPr>
          </a:p>
          <a:p>
            <a:pPr indent="-457200" marL="457200">
              <a:buFont typeface="Arial"/>
              <a:buChar char="•"/>
            </a:pPr>
            <a:r>
              <a:rPr sz="2800" lang="en-US">
                <a:solidFill>
                  <a:srgbClr val="000000"/>
                </a:solidFill>
                <a:latin typeface="Source Sans Pro SemiBold"/>
                <a:cs typeface="OPlus Sans Solid Digits VF"/>
              </a:rPr>
              <a:t>Many students and professionals lack a structured online presence to highlight their work.</a:t>
            </a:r>
            <a:endParaRPr sz="2800" lang="en-MM">
              <a:solidFill>
                <a:srgbClr val="000000"/>
              </a:solidFill>
              <a:latin typeface="Source Sans Pro SemiBold"/>
              <a:cs typeface="OPlus Sans Solid Digits VF"/>
            </a:endParaRPr>
          </a:p>
          <a:p>
            <a:pPr indent="-457200" marL="457200">
              <a:buFont typeface="Arial"/>
              <a:buChar char="•"/>
            </a:pPr>
            <a:r>
              <a:rPr sz="2800" lang="en-US">
                <a:solidFill>
                  <a:srgbClr val="000000"/>
                </a:solidFill>
                <a:latin typeface="Source Sans Pro SemiBold"/>
                <a:cs typeface="OPlus Sans Solid Digits VF"/>
              </a:rPr>
              <a:t> A digital portfolio provides an interactive and accessible platform to present achievements, skills, </a:t>
            </a:r>
            <a:r>
              <a:rPr sz="2800" lang="en-US">
                <a:solidFill>
                  <a:srgbClr val="000000"/>
                </a:solidFill>
                <a:latin typeface="Source Sans Pro SemiBold"/>
                <a:cs typeface="OPlus Sans Solid Digits VF"/>
              </a:rPr>
              <a:t>and experiences in a professional manner.</a:t>
            </a:r>
            <a:endParaRPr sz="2800" lang="en-MM">
              <a:solidFill>
                <a:srgbClr val="000000"/>
              </a:solidFill>
              <a:latin typeface="Source Sans Pro SemiBold"/>
              <a:cs typeface="OPlus Sans Solid Digits VF"/>
            </a:endParaRPr>
          </a:p>
          <a:p>
            <a:pPr indent="-457200" marL="457200">
              <a:buFont typeface="Arial"/>
              <a:buChar char="•"/>
            </a:pPr>
            <a:endParaRPr sz="2800" lang="en-MM">
              <a:solidFill>
                <a:srgbClr val="000000"/>
              </a:solidFill>
              <a:latin typeface="Source Sans Pro SemiBold"/>
              <a:cs typeface="OPlus Sans Solid Digits VF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1048696" name=""/>
              <p14:cNvContentPartPr/>
              <p14:nvPr/>
            </p14:nvContentPartPr>
            <p14:xfrm>
              <a:off x="0" y="0"/>
              <a:ext cx="0" cy="0"/>
            </p14:xfrm>
          </p:contentPart>
        </mc:Choice>
        <mc:Fallback>
          <p:sp>
            <p:nvSpPr>
              <p:cNvPr id="1048696" name=""/>
              <p:cNvSpPr/>
              <p:nvPr/>
            </p:nvSpPr>
            <p:spPr>
              <a:xfrm>
                <a:off x="0" y="0"/>
                <a:ext cx="0" cy="0"/>
              </a:xfrm>
            </p:spPr>
          </p:sp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048697" name=""/>
              <p14:cNvContentPartPr/>
              <p14:nvPr/>
            </p14:nvContentPartPr>
            <p14:xfrm>
              <a:off x="0" y="0"/>
              <a:ext cx="0" cy="0"/>
            </p14:xfrm>
          </p:contentPart>
        </mc:Choice>
        <mc:Fallback>
          <p:sp>
            <p:nvSpPr>
              <p:cNvPr id="1048697" name=""/>
              <p:cNvSpPr/>
              <p:nvPr/>
            </p:nvSpPr>
            <p:spPr>
              <a:xfrm>
                <a:off x="0" y="0"/>
                <a:ext cx="0" cy="0"/>
              </a:xfrm>
            </p:spPr>
          </p:sp>
        </mc:Fallback>
      </mc:AlternateContent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object 2"/>
          <p:cNvGrpSpPr/>
          <p:nvPr/>
        </p:nvGrpSpPr>
        <p:grpSpPr>
          <a:xfrm>
            <a:off x="8658225" y="2647950"/>
            <a:ext cx="3533775" cy="3810000"/>
            <a:chOff x="8658225" y="2647950"/>
            <a:chExt cx="3533775" cy="3810000"/>
          </a:xfrm>
        </p:grpSpPr>
        <p:sp>
          <p:nvSpPr>
            <p:cNvPr id="1048698" name="object 3"/>
            <p:cNvSpPr/>
            <p:nvPr/>
          </p:nvSpPr>
          <p:spPr>
            <a:xfrm>
              <a:off x="9353550" y="5362575"/>
              <a:ext cx="457200" cy="457200"/>
            </a:xfrm>
            <a:custGeom>
              <a:avLst/>
              <a:ahLst/>
              <a:rect l="l" t="t" r="r" b="b"/>
              <a:pathLst>
                <a:path w="457200" h="457200">
                  <a:moveTo>
                    <a:pt x="457200" y="0"/>
                  </a:moveTo>
                  <a:lnTo>
                    <a:pt x="0" y="0"/>
                  </a:lnTo>
                  <a:lnTo>
                    <a:pt x="0" y="457200"/>
                  </a:lnTo>
                  <a:lnTo>
                    <a:pt x="457200" y="457200"/>
                  </a:lnTo>
                  <a:lnTo>
                    <a:pt x="457200" y="0"/>
                  </a:lnTo>
                  <a:close/>
                </a:path>
              </a:pathLst>
            </a:custGeom>
            <a:solidFill>
              <a:srgbClr val="42AF51"/>
            </a:solidFill>
          </p:spPr>
          <p:txBody>
            <a:bodyPr bIns="0" lIns="0" rIns="0" rtlCol="0" tIns="0" wrap="square"/>
            <a:p/>
          </p:txBody>
        </p:sp>
        <p:sp>
          <p:nvSpPr>
            <p:cNvPr id="1048699" name="object 4"/>
            <p:cNvSpPr/>
            <p:nvPr/>
          </p:nvSpPr>
          <p:spPr>
            <a:xfrm>
              <a:off x="9353550" y="5895975"/>
              <a:ext cx="180975" cy="180975"/>
            </a:xfrm>
            <a:custGeom>
              <a:avLst/>
              <a:ahLst/>
              <a:rect l="l" t="t" r="r" b="b"/>
              <a:pathLst>
                <a:path w="180975" h="180975">
                  <a:moveTo>
                    <a:pt x="180975" y="0"/>
                  </a:moveTo>
                  <a:lnTo>
                    <a:pt x="0" y="0"/>
                  </a:lnTo>
                  <a:lnTo>
                    <a:pt x="0" y="180975"/>
                  </a:lnTo>
                  <a:lnTo>
                    <a:pt x="180975" y="180975"/>
                  </a:lnTo>
                  <a:lnTo>
                    <a:pt x="180975" y="0"/>
                  </a:lnTo>
                  <a:close/>
                </a:path>
              </a:pathLst>
            </a:custGeom>
            <a:solidFill>
              <a:srgbClr val="2D936B"/>
            </a:solidFill>
          </p:spPr>
          <p:txBody>
            <a:bodyPr bIns="0" lIns="0" rIns="0" rtlCol="0" tIns="0" wrap="square"/>
            <a:p/>
          </p:txBody>
        </p:sp>
        <p:pic>
          <p:nvPicPr>
            <p:cNvPr id="2097170" name="object 5"/>
            <p:cNvPicPr>
              <a:picLocks/>
            </p:cNvPicPr>
            <p:nvPr/>
          </p:nvPicPr>
          <p:blipFill>
            <a:blip xmlns:r="http://schemas.openxmlformats.org/officeDocument/2006/relationships" r:embed="rId1" cstate="print"/>
            <a:stretch>
              <a:fillRect/>
            </a:stretch>
          </p:blipFill>
          <p:spPr>
            <a:xfrm>
              <a:off x="8658225" y="2647950"/>
              <a:ext cx="3533775" cy="3810000"/>
            </a:xfrm>
            <a:prstGeom prst="rect"/>
          </p:spPr>
        </p:pic>
      </p:grpSp>
      <p:sp>
        <p:nvSpPr>
          <p:cNvPr id="1048700" name="object 6"/>
          <p:cNvSpPr/>
          <p:nvPr/>
        </p:nvSpPr>
        <p:spPr>
          <a:xfrm>
            <a:off x="6696075" y="1695450"/>
            <a:ext cx="314325" cy="323850"/>
          </a:xfrm>
          <a:custGeom>
            <a:avLst/>
            <a:ahLst/>
            <a:rect l="l" t="t" r="r" b="b"/>
            <a:pathLst>
              <a:path w="314325" h="323850">
                <a:moveTo>
                  <a:pt x="314325" y="0"/>
                </a:moveTo>
                <a:lnTo>
                  <a:pt x="0" y="0"/>
                </a:lnTo>
                <a:lnTo>
                  <a:pt x="0" y="323850"/>
                </a:lnTo>
                <a:lnTo>
                  <a:pt x="314325" y="323850"/>
                </a:lnTo>
                <a:lnTo>
                  <a:pt x="314325" y="0"/>
                </a:lnTo>
                <a:close/>
              </a:path>
            </a:pathLst>
          </a:custGeom>
          <a:solidFill>
            <a:srgbClr val="2D83C3"/>
          </a:solidFill>
        </p:spPr>
        <p:txBody>
          <a:bodyPr bIns="0" lIns="0" rIns="0" rtlCol="0" tIns="0" wrap="square"/>
          <a:p/>
        </p:txBody>
      </p:sp>
      <p:sp>
        <p:nvSpPr>
          <p:cNvPr id="1048701" name="object 7"/>
          <p:cNvSpPr txBox="1">
            <a:spLocks noGrp="1"/>
          </p:cNvSpPr>
          <p:nvPr>
            <p:ph type="title"/>
          </p:nvPr>
        </p:nvSpPr>
        <p:spPr>
          <a:xfrm>
            <a:off x="246075" y="327737"/>
            <a:ext cx="5705799" cy="753110"/>
          </a:xfrm>
          <a:prstGeom prst="rect"/>
        </p:spPr>
        <p:txBody>
          <a:bodyPr bIns="0" lIns="0" rIns="0" rtlCol="0" tIns="16510" vert="horz" wrap="square">
            <a:spAutoFit/>
          </a:bodyPr>
          <a:p>
            <a:pPr marL="12700">
              <a:lnSpc>
                <a:spcPct val="100000"/>
              </a:lnSpc>
              <a:spcBef>
                <a:spcPts val="130"/>
              </a:spcBef>
              <a:tabLst>
                <a:tab algn="l" pos="2642870"/>
              </a:tabLst>
            </a:pPr>
            <a:r>
              <a:rPr b="1" dirty="0" sz="4400" i="1" spc="5" u="none"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PROJECT	</a:t>
            </a:r>
            <a:r>
              <a:rPr b="1" dirty="0" sz="4400" i="1" spc="-20" u="none"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OVERVIEW</a:t>
            </a:r>
            <a:endParaRPr b="1" sz="4250" i="1" u="none">
              <a:effectLst>
                <a:outerShdw algn="br" blurRad="38100" dir="2700000" dist="38100" rotWithShape="0">
                  <a:srgbClr val="000000"/>
                </a:outerShdw>
              </a:effectLst>
              <a:latin typeface="OPlus Sans Solid Digits VF"/>
              <a:cs typeface="OPlus Sans Solid Digits VF"/>
            </a:endParaRPr>
          </a:p>
        </p:txBody>
      </p:sp>
      <p:pic>
        <p:nvPicPr>
          <p:cNvPr id="2097171" name="object 8"/>
          <p:cNvPicPr>
            <a:picLocks/>
          </p:cNvPicPr>
          <p:nvPr/>
        </p:nvPicPr>
        <p:blipFill>
          <a:blip xmlns:r="http://schemas.openxmlformats.org/officeDocument/2006/relationships" r:embed="rId2" cstate="print"/>
          <a:stretch>
            <a:fillRect/>
          </a:stretch>
        </p:blipFill>
        <p:spPr>
          <a:xfrm>
            <a:off x="676275" y="6467475"/>
            <a:ext cx="2143125" cy="200025"/>
          </a:xfrm>
          <a:prstGeom prst="rect"/>
        </p:spPr>
      </p:pic>
      <p:sp>
        <p:nvSpPr>
          <p:cNvPr id="1048702" name="object 10"/>
          <p:cNvSpPr txBox="1">
            <a:spLocks noGrp="1"/>
          </p:cNvSpPr>
          <p:nvPr>
            <p:ph type="sldNum" sz="quarter" idx="7"/>
          </p:nvPr>
        </p:nvSpPr>
        <p:spPr>
          <a:prstGeom prst="rect"/>
        </p:spPr>
        <p:txBody>
          <a:bodyPr bIns="0" lIns="0" rIns="0" rtlCol="0" tIns="6985" vert="horz" wrap="square">
            <a:spAutoFit/>
          </a:bodyPr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dirty="0" spc="10"/>
              <a:t>5</a:t>
            </a:fld>
            <a:endParaRPr dirty="0" spc="10"/>
          </a:p>
        </p:txBody>
      </p:sp>
      <p:sp>
        <p:nvSpPr>
          <p:cNvPr id="1048703" name=""/>
          <p:cNvSpPr txBox="1"/>
          <p:nvPr/>
        </p:nvSpPr>
        <p:spPr>
          <a:xfrm>
            <a:off x="992095" y="1089659"/>
            <a:ext cx="7145224" cy="5577840"/>
          </a:xfrm>
          <a:prstGeom prst="rect"/>
        </p:spPr>
        <p:txBody>
          <a:bodyPr rtlCol="0" wrap="square">
            <a:spAutoFit/>
          </a:bodyPr>
          <a:p>
            <a:pPr indent="-457200" marL="457200">
              <a:buFont typeface="Arial"/>
              <a:buChar char="•"/>
            </a:pPr>
            <a:r>
              <a:rPr sz="2800" lang="en-US">
                <a:solidFill>
                  <a:srgbClr val="000000"/>
                </a:solidFill>
                <a:latin typeface="Source Sans Pro SemiBold"/>
              </a:rPr>
              <a:t>The project focuses on developing a Digital Portfolio Website where students and professionals can present their academic </a:t>
            </a:r>
            <a:endParaRPr sz="2800" lang="en-MM">
              <a:solidFill>
                <a:srgbClr val="000000"/>
              </a:solidFill>
              <a:latin typeface="Source Sans Pro SemiBold"/>
            </a:endParaRPr>
          </a:p>
          <a:p>
            <a:pPr indent="-457200" marL="457200">
              <a:buFont typeface="Arial"/>
              <a:buChar char="•"/>
            </a:pPr>
            <a:r>
              <a:rPr sz="2800" lang="en-US">
                <a:solidFill>
                  <a:srgbClr val="000000"/>
                </a:solidFill>
                <a:latin typeface="Source Sans Pro SemiBold"/>
              </a:rPr>
              <a:t>A</a:t>
            </a:r>
            <a:r>
              <a:rPr sz="2800" lang="en-US">
                <a:solidFill>
                  <a:srgbClr val="000000"/>
                </a:solidFill>
                <a:latin typeface="Source Sans Pro SemiBold"/>
              </a:rPr>
              <a:t>chievements, </a:t>
            </a:r>
            <a:endParaRPr sz="2800" lang="en-MM">
              <a:solidFill>
                <a:srgbClr val="000000"/>
              </a:solidFill>
              <a:latin typeface="Source Sans Pro SemiBold"/>
            </a:endParaRPr>
          </a:p>
          <a:p>
            <a:pPr indent="-457200" marL="457200">
              <a:buFont typeface="Arial"/>
              <a:buChar char="•"/>
            </a:pPr>
            <a:r>
              <a:rPr sz="2800" lang="en-US">
                <a:solidFill>
                  <a:srgbClr val="000000"/>
                </a:solidFill>
                <a:latin typeface="Source Sans Pro SemiBold"/>
              </a:rPr>
              <a:t>P</a:t>
            </a:r>
            <a:r>
              <a:rPr sz="2800" lang="en-US">
                <a:solidFill>
                  <a:srgbClr val="000000"/>
                </a:solidFill>
                <a:latin typeface="Source Sans Pro SemiBold"/>
              </a:rPr>
              <a:t>rojects, </a:t>
            </a:r>
            <a:endParaRPr sz="2800" lang="en-MM">
              <a:solidFill>
                <a:srgbClr val="000000"/>
              </a:solidFill>
              <a:latin typeface="Source Sans Pro SemiBold"/>
            </a:endParaRPr>
          </a:p>
          <a:p>
            <a:pPr indent="-457200" marL="457200">
              <a:buFont typeface="Arial"/>
              <a:buChar char="•"/>
            </a:pPr>
            <a:r>
              <a:rPr sz="2800" lang="en-US">
                <a:solidFill>
                  <a:srgbClr val="000000"/>
                </a:solidFill>
                <a:latin typeface="Source Sans Pro SemiBold"/>
              </a:rPr>
              <a:t>S</a:t>
            </a:r>
            <a:r>
              <a:rPr sz="2800" lang="en-US">
                <a:solidFill>
                  <a:srgbClr val="000000"/>
                </a:solidFill>
                <a:latin typeface="Source Sans Pro SemiBold"/>
              </a:rPr>
              <a:t>kills,</a:t>
            </a:r>
            <a:endParaRPr sz="2800" lang="en-MM">
              <a:solidFill>
                <a:srgbClr val="000000"/>
              </a:solidFill>
              <a:latin typeface="Source Sans Pro SemiBold"/>
            </a:endParaRPr>
          </a:p>
          <a:p>
            <a:pPr indent="-457200" marL="457200">
              <a:buFont typeface="Arial"/>
              <a:buChar char="•"/>
            </a:pPr>
            <a:r>
              <a:rPr sz="2800" lang="en-US">
                <a:solidFill>
                  <a:srgbClr val="000000"/>
                </a:solidFill>
                <a:latin typeface="Source Sans Pro SemiBold"/>
              </a:rPr>
              <a:t> </a:t>
            </a:r>
            <a:r>
              <a:rPr sz="2800" lang="en-US">
                <a:solidFill>
                  <a:srgbClr val="000000"/>
                </a:solidFill>
                <a:latin typeface="Source Sans Pro SemiBold"/>
              </a:rPr>
              <a:t>C</a:t>
            </a:r>
            <a:r>
              <a:rPr sz="2800" lang="en-US">
                <a:solidFill>
                  <a:srgbClr val="000000"/>
                </a:solidFill>
                <a:latin typeface="Source Sans Pro SemiBold"/>
              </a:rPr>
              <a:t>ertifications, and work experience. </a:t>
            </a:r>
            <a:endParaRPr sz="2800" lang="en-MM">
              <a:solidFill>
                <a:srgbClr val="000000"/>
              </a:solidFill>
              <a:latin typeface="Source Sans Pro SemiBold"/>
            </a:endParaRPr>
          </a:p>
          <a:p>
            <a:pPr indent="-457200" marL="457200">
              <a:buFont typeface="Arial"/>
              <a:buChar char="•"/>
            </a:pPr>
            <a:r>
              <a:rPr sz="2800" lang="en-US">
                <a:solidFill>
                  <a:srgbClr val="000000"/>
                </a:solidFill>
                <a:latin typeface="Source Sans Pro SemiBold"/>
              </a:rPr>
              <a:t>The portfolio will be visually </a:t>
            </a:r>
            <a:endParaRPr sz="2800" lang="en-MM">
              <a:solidFill>
                <a:srgbClr val="000000"/>
              </a:solidFill>
              <a:latin typeface="Source Sans Pro SemiBold"/>
            </a:endParaRPr>
          </a:p>
          <a:p>
            <a:pPr indent="-457200" marL="457200">
              <a:buFont typeface="Arial"/>
              <a:buChar char="•"/>
            </a:pPr>
            <a:r>
              <a:rPr sz="2800" lang="en-US">
                <a:solidFill>
                  <a:srgbClr val="000000"/>
                </a:solidFill>
                <a:latin typeface="Source Sans Pro SemiBold"/>
              </a:rPr>
              <a:t>A</a:t>
            </a:r>
            <a:r>
              <a:rPr sz="2800" lang="en-US">
                <a:solidFill>
                  <a:srgbClr val="000000"/>
                </a:solidFill>
                <a:latin typeface="Source Sans Pro SemiBold"/>
              </a:rPr>
              <a:t>ppealing, </a:t>
            </a:r>
            <a:endParaRPr sz="2800" lang="en-MM">
              <a:solidFill>
                <a:srgbClr val="000000"/>
              </a:solidFill>
              <a:latin typeface="Source Sans Pro SemiBold"/>
            </a:endParaRPr>
          </a:p>
          <a:p>
            <a:pPr indent="-457200" marL="457200">
              <a:buFont typeface="Arial"/>
              <a:buChar char="•"/>
            </a:pPr>
            <a:r>
              <a:rPr sz="2800" lang="en-US">
                <a:solidFill>
                  <a:srgbClr val="000000"/>
                </a:solidFill>
                <a:latin typeface="Source Sans Pro SemiBold"/>
              </a:rPr>
              <a:t>u</a:t>
            </a:r>
            <a:r>
              <a:rPr sz="2800" lang="en-US">
                <a:solidFill>
                  <a:srgbClr val="000000"/>
                </a:solidFill>
                <a:latin typeface="Source Sans Pro SemiBold"/>
              </a:rPr>
              <a:t>ser-friendly, and customizable, </a:t>
            </a:r>
            <a:endParaRPr sz="2800" lang="en-MM">
              <a:solidFill>
                <a:srgbClr val="000000"/>
              </a:solidFill>
              <a:latin typeface="Source Sans Pro SemiBold"/>
            </a:endParaRPr>
          </a:p>
          <a:p>
            <a:pPr indent="-457200" marL="457200">
              <a:buFont typeface="Arial"/>
              <a:buChar char="•"/>
            </a:pPr>
            <a:r>
              <a:rPr sz="2800" lang="en-US">
                <a:solidFill>
                  <a:srgbClr val="000000"/>
                </a:solidFill>
                <a:latin typeface="Source Sans Pro SemiBold"/>
              </a:rPr>
              <a:t>S</a:t>
            </a:r>
            <a:r>
              <a:rPr sz="2800" lang="en-US">
                <a:solidFill>
                  <a:srgbClr val="000000"/>
                </a:solidFill>
                <a:latin typeface="Source Sans Pro SemiBold"/>
              </a:rPr>
              <a:t>erving as an online professional identity.</a:t>
            </a:r>
            <a:endParaRPr sz="2800" lang="en-MM">
              <a:solidFill>
                <a:srgbClr val="000000"/>
              </a:solidFill>
              <a:latin typeface="Source Sans Pro Semi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5" name="object 2"/>
          <p:cNvSpPr/>
          <p:nvPr/>
        </p:nvSpPr>
        <p:spPr>
          <a:xfrm>
            <a:off x="9353550" y="5362575"/>
            <a:ext cx="457200" cy="457200"/>
          </a:xfrm>
          <a:custGeom>
            <a:avLst/>
            <a:ahLst/>
            <a:rect l="l" t="t" r="r" b="b"/>
            <a:pathLst>
              <a:path w="457200" h="457200">
                <a:moveTo>
                  <a:pt x="457200" y="0"/>
                </a:moveTo>
                <a:lnTo>
                  <a:pt x="0" y="0"/>
                </a:lnTo>
                <a:lnTo>
                  <a:pt x="0" y="457200"/>
                </a:lnTo>
                <a:lnTo>
                  <a:pt x="457200" y="457200"/>
                </a:lnTo>
                <a:lnTo>
                  <a:pt x="457200" y="0"/>
                </a:lnTo>
                <a:close/>
              </a:path>
            </a:pathLst>
          </a:custGeom>
          <a:solidFill>
            <a:srgbClr val="42AF51"/>
          </a:solidFill>
        </p:spPr>
        <p:txBody>
          <a:bodyPr bIns="0" lIns="0" rIns="0" rtlCol="0" tIns="0" wrap="square"/>
          <a:p/>
        </p:txBody>
      </p:sp>
      <p:sp>
        <p:nvSpPr>
          <p:cNvPr id="1048626" name="object 3"/>
          <p:cNvSpPr/>
          <p:nvPr/>
        </p:nvSpPr>
        <p:spPr>
          <a:xfrm>
            <a:off x="6696075" y="1695450"/>
            <a:ext cx="314325" cy="323850"/>
          </a:xfrm>
          <a:custGeom>
            <a:avLst/>
            <a:ahLst/>
            <a:rect l="l" t="t" r="r" b="b"/>
            <a:pathLst>
              <a:path w="314325" h="323850">
                <a:moveTo>
                  <a:pt x="314325" y="0"/>
                </a:moveTo>
                <a:lnTo>
                  <a:pt x="0" y="0"/>
                </a:lnTo>
                <a:lnTo>
                  <a:pt x="0" y="323850"/>
                </a:lnTo>
                <a:lnTo>
                  <a:pt x="314325" y="323850"/>
                </a:lnTo>
                <a:lnTo>
                  <a:pt x="314325" y="0"/>
                </a:lnTo>
                <a:close/>
              </a:path>
            </a:pathLst>
          </a:custGeom>
          <a:solidFill>
            <a:srgbClr val="2D83C3"/>
          </a:solidFill>
        </p:spPr>
        <p:txBody>
          <a:bodyPr bIns="0" lIns="0" rIns="0" rtlCol="0" tIns="0" wrap="square"/>
          <a:p/>
        </p:txBody>
      </p:sp>
      <p:sp>
        <p:nvSpPr>
          <p:cNvPr id="1048627" name="object 4"/>
          <p:cNvSpPr/>
          <p:nvPr/>
        </p:nvSpPr>
        <p:spPr>
          <a:xfrm>
            <a:off x="9353550" y="5895975"/>
            <a:ext cx="180975" cy="180975"/>
          </a:xfrm>
          <a:custGeom>
            <a:avLst/>
            <a:ahLst/>
            <a:rect l="l" t="t" r="r" b="b"/>
            <a:pathLst>
              <a:path w="180975" h="180975">
                <a:moveTo>
                  <a:pt x="180975" y="0"/>
                </a:moveTo>
                <a:lnTo>
                  <a:pt x="0" y="0"/>
                </a:lnTo>
                <a:lnTo>
                  <a:pt x="0" y="180975"/>
                </a:lnTo>
                <a:lnTo>
                  <a:pt x="180975" y="180975"/>
                </a:lnTo>
                <a:lnTo>
                  <a:pt x="180975" y="0"/>
                </a:lnTo>
                <a:close/>
              </a:path>
            </a:pathLst>
          </a:custGeom>
          <a:solidFill>
            <a:srgbClr val="2D936B"/>
          </a:solidFill>
        </p:spPr>
        <p:txBody>
          <a:bodyPr bIns="0" lIns="0" rIns="0" rtlCol="0" tIns="0" wrap="square"/>
          <a:p/>
        </p:txBody>
      </p:sp>
      <p:sp>
        <p:nvSpPr>
          <p:cNvPr id="1048628" name="object 5"/>
          <p:cNvSpPr txBox="1">
            <a:spLocks noGrp="1"/>
          </p:cNvSpPr>
          <p:nvPr>
            <p:ph type="title"/>
          </p:nvPr>
        </p:nvSpPr>
        <p:spPr>
          <a:xfrm>
            <a:off x="474377" y="161351"/>
            <a:ext cx="6908060" cy="626110"/>
          </a:xfrm>
          <a:prstGeom prst="rect"/>
        </p:spPr>
        <p:txBody>
          <a:bodyPr bIns="0" lIns="0" rIns="0" rtlCol="0" tIns="16510" vert="horz" wrap="square">
            <a:spAutoFit/>
          </a:bodyPr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b="1" dirty="0" sz="3600" i="1" spc="25"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W</a:t>
            </a:r>
            <a:r>
              <a:rPr b="1" dirty="0" sz="3600" i="1" spc="-20"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H</a:t>
            </a:r>
            <a:r>
              <a:rPr b="1" dirty="0" sz="3600" i="1" spc="20"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O</a:t>
            </a:r>
            <a:r>
              <a:rPr b="1" dirty="0" sz="3600" i="1" spc="-235"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 </a:t>
            </a:r>
            <a:r>
              <a:rPr b="1" dirty="0" sz="3600" i="1" spc="-10"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AR</a:t>
            </a:r>
            <a:r>
              <a:rPr b="1" dirty="0" sz="3600" i="1" spc="15"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E</a:t>
            </a:r>
            <a:r>
              <a:rPr b="1" dirty="0" sz="3600" i="1" spc="-35"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 </a:t>
            </a:r>
            <a:r>
              <a:rPr b="1" dirty="0" sz="3600" i="1" spc="-10"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T</a:t>
            </a:r>
            <a:r>
              <a:rPr b="1" dirty="0" sz="3600" i="1" spc="-15"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H</a:t>
            </a:r>
            <a:r>
              <a:rPr b="1" dirty="0" sz="3600" i="1" spc="15"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E</a:t>
            </a:r>
            <a:r>
              <a:rPr b="1" dirty="0" sz="3600" i="1" spc="-35"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 </a:t>
            </a:r>
            <a:r>
              <a:rPr b="1" dirty="0" sz="3600" i="1" spc="-20"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E</a:t>
            </a:r>
            <a:r>
              <a:rPr b="1" dirty="0" sz="3600" i="1" spc="30"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N</a:t>
            </a:r>
            <a:r>
              <a:rPr b="1" dirty="0" sz="3600" i="1" spc="15"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D</a:t>
            </a:r>
            <a:r>
              <a:rPr b="1" dirty="0" sz="3600" i="1" spc="-45"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 </a:t>
            </a:r>
            <a:r>
              <a:rPr b="1" dirty="0" sz="3600" i="1"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U</a:t>
            </a:r>
            <a:r>
              <a:rPr b="1" dirty="0" sz="3600" i="1" spc="10"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S</a:t>
            </a:r>
            <a:r>
              <a:rPr b="1" dirty="0" sz="3600" i="1" spc="-25"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E</a:t>
            </a:r>
            <a:r>
              <a:rPr b="1" dirty="0" sz="3600" i="1" spc="-10"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R</a:t>
            </a:r>
            <a:r>
              <a:rPr b="1" dirty="0" sz="3600" i="1" spc="5"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S?</a:t>
            </a:r>
            <a:endParaRPr b="1" sz="3200" i="1">
              <a:effectLst>
                <a:outerShdw algn="br" blurRad="38100" dir="2700000" dist="38100" rotWithShape="0">
                  <a:srgbClr val="000000"/>
                </a:outerShdw>
              </a:effectLst>
              <a:latin typeface="OPlus Sans Solid Digits VF"/>
              <a:cs typeface="OPlus Sans Solid Digits VF"/>
            </a:endParaRPr>
          </a:p>
        </p:txBody>
      </p:sp>
      <p:pic>
        <p:nvPicPr>
          <p:cNvPr id="2097158" name="object 6"/>
          <p:cNvPicPr>
            <a:picLocks/>
          </p:cNvPicPr>
          <p:nvPr/>
        </p:nvPicPr>
        <p:blipFill>
          <a:blip xmlns:r="http://schemas.openxmlformats.org/officeDocument/2006/relationships" r:embed="rId1" cstate="print"/>
          <a:stretch>
            <a:fillRect/>
          </a:stretch>
        </p:blipFill>
        <p:spPr>
          <a:xfrm>
            <a:off x="723900" y="6172200"/>
            <a:ext cx="2181225" cy="485775"/>
          </a:xfrm>
          <a:prstGeom prst="rect"/>
        </p:spPr>
      </p:pic>
      <p:sp>
        <p:nvSpPr>
          <p:cNvPr id="1048629" name="object 8"/>
          <p:cNvSpPr txBox="1">
            <a:spLocks noGrp="1"/>
          </p:cNvSpPr>
          <p:nvPr>
            <p:ph type="sldNum" sz="quarter" idx="7"/>
          </p:nvPr>
        </p:nvSpPr>
        <p:spPr>
          <a:prstGeom prst="rect"/>
        </p:spPr>
        <p:txBody>
          <a:bodyPr bIns="0" lIns="0" rIns="0" rtlCol="0" tIns="6985" vert="horz" wrap="square">
            <a:spAutoFit/>
          </a:bodyPr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dirty="0" spc="10"/>
              <a:t>6</a:t>
            </a:fld>
            <a:endParaRPr dirty="0" spc="10"/>
          </a:p>
        </p:txBody>
      </p:sp>
      <p:sp>
        <p:nvSpPr>
          <p:cNvPr id="1048630" name=""/>
          <p:cNvSpPr txBox="1"/>
          <p:nvPr/>
        </p:nvSpPr>
        <p:spPr>
          <a:xfrm>
            <a:off x="2115202" y="2019300"/>
            <a:ext cx="6304244" cy="4663440"/>
          </a:xfrm>
          <a:prstGeom prst="rect"/>
        </p:spPr>
        <p:txBody>
          <a:bodyPr rtlCol="0" wrap="square">
            <a:spAutoFit/>
          </a:bodyPr>
          <a:p>
            <a:pPr indent="-457200" marL="457200">
              <a:buFont typeface="Arial"/>
              <a:buChar char="•"/>
            </a:pPr>
            <a:r>
              <a:rPr sz="2800" lang="en-US">
                <a:solidFill>
                  <a:srgbClr val="000000"/>
                </a:solidFill>
                <a:latin typeface="Source Sans Pro SemiBold"/>
                <a:cs typeface="OPlus Sans Solid Digits VF"/>
              </a:rPr>
              <a:t>Students (for placements &amp; higher studies</a:t>
            </a:r>
            <a:r>
              <a:rPr sz="2800" lang="en-US">
                <a:solidFill>
                  <a:srgbClr val="000000"/>
                </a:solidFill>
                <a:latin typeface="Source Sans Pro SemiBold"/>
                <a:cs typeface="OPlus Sans Solid Digits VF"/>
              </a:rPr>
              <a:t>)</a:t>
            </a:r>
            <a:endParaRPr sz="2800" lang="en-MM">
              <a:solidFill>
                <a:srgbClr val="000000"/>
              </a:solidFill>
              <a:latin typeface="Source Sans Pro SemiBold"/>
              <a:cs typeface="OPlus Sans Solid Digits VF"/>
            </a:endParaRPr>
          </a:p>
          <a:p>
            <a:pPr indent="-457200" marL="457200">
              <a:buFont typeface="Arial"/>
              <a:buChar char="•"/>
            </a:pPr>
            <a:endParaRPr sz="2800" lang="en-MM">
              <a:solidFill>
                <a:srgbClr val="000000"/>
              </a:solidFill>
              <a:latin typeface="Source Sans Pro SemiBold"/>
              <a:cs typeface="OPlus Sans Solid Digits VF"/>
            </a:endParaRPr>
          </a:p>
          <a:p>
            <a:pPr indent="-457200" marL="457200">
              <a:buFont typeface="Arial"/>
              <a:buChar char="•"/>
            </a:pPr>
            <a:r>
              <a:rPr sz="2800" lang="en-US">
                <a:solidFill>
                  <a:srgbClr val="000000"/>
                </a:solidFill>
                <a:latin typeface="Source Sans Pro SemiBold"/>
                <a:cs typeface="OPlus Sans Solid Digits VF"/>
              </a:rPr>
              <a:t>Job seekers (to share with recruiters)</a:t>
            </a:r>
            <a:endParaRPr sz="2800" lang="en-MM">
              <a:solidFill>
                <a:srgbClr val="000000"/>
              </a:solidFill>
              <a:latin typeface="Source Sans Pro SemiBold"/>
              <a:cs typeface="OPlus Sans Solid Digits VF"/>
            </a:endParaRPr>
          </a:p>
          <a:p>
            <a:pPr indent="-457200" marL="457200">
              <a:buFont typeface="Arial"/>
              <a:buChar char="•"/>
            </a:pPr>
            <a:endParaRPr sz="2800" lang="en-MM">
              <a:solidFill>
                <a:srgbClr val="000000"/>
              </a:solidFill>
              <a:latin typeface="Source Sans Pro SemiBold"/>
              <a:cs typeface="OPlus Sans Solid Digits VF"/>
            </a:endParaRPr>
          </a:p>
          <a:p>
            <a:pPr indent="-457200" marL="457200">
              <a:buFont typeface="Arial"/>
              <a:buChar char="•"/>
            </a:pPr>
            <a:r>
              <a:rPr sz="2800" lang="en-US">
                <a:solidFill>
                  <a:srgbClr val="000000"/>
                </a:solidFill>
                <a:latin typeface="Source Sans Pro SemiBold"/>
                <a:cs typeface="OPlus Sans Solid Digits VF"/>
              </a:rPr>
              <a:t>Professionals (to showcase career achievements)</a:t>
            </a:r>
            <a:endParaRPr sz="2800" lang="en-MM">
              <a:solidFill>
                <a:srgbClr val="000000"/>
              </a:solidFill>
              <a:latin typeface="Source Sans Pro SemiBold"/>
              <a:cs typeface="OPlus Sans Solid Digits VF"/>
            </a:endParaRPr>
          </a:p>
          <a:p>
            <a:pPr indent="-457200" marL="457200">
              <a:buFont typeface="Arial"/>
              <a:buChar char="•"/>
            </a:pPr>
            <a:endParaRPr sz="2800" lang="en-MM">
              <a:solidFill>
                <a:srgbClr val="000000"/>
              </a:solidFill>
              <a:latin typeface="Source Sans Pro SemiBold"/>
              <a:cs typeface="OPlus Sans Solid Digits VF"/>
            </a:endParaRPr>
          </a:p>
          <a:p>
            <a:pPr indent="-457200" marL="457200">
              <a:buFont typeface="Arial"/>
              <a:buChar char="•"/>
            </a:pPr>
            <a:r>
              <a:rPr sz="2800" lang="en-US">
                <a:solidFill>
                  <a:srgbClr val="000000"/>
                </a:solidFill>
                <a:latin typeface="Source Sans Pro SemiBold"/>
                <a:cs typeface="OPlus Sans Solid Digits VF"/>
              </a:rPr>
              <a:t>Institutions (for maintaining student profiles)</a:t>
            </a:r>
            <a:endParaRPr sz="2800" lang="en-MM">
              <a:solidFill>
                <a:srgbClr val="000000"/>
              </a:solidFill>
              <a:latin typeface="Source Sans Pro SemiBold"/>
              <a:cs typeface="OPlus Sans Solid Digits VF"/>
            </a:endParaRPr>
          </a:p>
        </p:txBody>
      </p:sp>
      <p:sp>
        <p:nvSpPr>
          <p:cNvPr id="1048631" name=""/>
          <p:cNvSpPr txBox="1"/>
          <p:nvPr/>
        </p:nvSpPr>
        <p:spPr>
          <a:xfrm>
            <a:off x="1024784" y="938559"/>
            <a:ext cx="9433736" cy="929640"/>
          </a:xfrm>
          <a:prstGeom prst="rect"/>
        </p:spPr>
        <p:txBody>
          <a:bodyPr rtlCol="0" wrap="square">
            <a:spAutoFit/>
          </a:bodyPr>
          <a:p>
            <a:r>
              <a:rPr b="1" sz="28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Roboto"/>
              </a:rPr>
              <a:t>T</a:t>
            </a:r>
            <a:r>
              <a:rPr b="1" sz="28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Roboto"/>
              </a:rPr>
              <a:t>h</a:t>
            </a:r>
            <a:r>
              <a:rPr b="1" sz="28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Roboto"/>
              </a:rPr>
              <a:t>e</a:t>
            </a:r>
            <a:r>
              <a:rPr b="1" sz="28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Roboto"/>
              </a:rPr>
              <a:t> </a:t>
            </a:r>
            <a:r>
              <a:rPr b="1" sz="28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Roboto"/>
              </a:rPr>
              <a:t>E</a:t>
            </a:r>
            <a:r>
              <a:rPr b="1" sz="28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Roboto"/>
              </a:rPr>
              <a:t>n</a:t>
            </a:r>
            <a:r>
              <a:rPr b="1" sz="28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Roboto"/>
              </a:rPr>
              <a:t>d</a:t>
            </a:r>
            <a:r>
              <a:rPr b="1" sz="28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Roboto"/>
              </a:rPr>
              <a:t> </a:t>
            </a:r>
            <a:r>
              <a:rPr b="1" sz="28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Roboto"/>
              </a:rPr>
              <a:t>u</a:t>
            </a:r>
            <a:r>
              <a:rPr b="1" sz="28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Roboto"/>
              </a:rPr>
              <a:t>s</a:t>
            </a:r>
            <a:r>
              <a:rPr b="1" sz="28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Roboto"/>
              </a:rPr>
              <a:t>e</a:t>
            </a:r>
            <a:r>
              <a:rPr b="1" sz="28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Roboto"/>
              </a:rPr>
              <a:t>r</a:t>
            </a:r>
            <a:r>
              <a:rPr b="1" sz="28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Roboto"/>
              </a:rPr>
              <a:t>s </a:t>
            </a:r>
            <a:r>
              <a:rPr b="1" sz="28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Roboto"/>
              </a:rPr>
              <a:t>a</a:t>
            </a:r>
            <a:r>
              <a:rPr b="1" sz="28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Roboto"/>
              </a:rPr>
              <a:t>r</a:t>
            </a:r>
            <a:r>
              <a:rPr b="1" sz="28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Roboto"/>
              </a:rPr>
              <a:t>e</a:t>
            </a:r>
            <a:r>
              <a:rPr b="1" sz="28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Roboto"/>
              </a:rPr>
              <a:t> </a:t>
            </a:r>
            <a:r>
              <a:rPr b="1" sz="28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Roboto"/>
              </a:rPr>
              <a:t>S</a:t>
            </a:r>
            <a:r>
              <a:rPr b="1" sz="28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Roboto"/>
              </a:rPr>
              <a:t>t</a:t>
            </a:r>
            <a:r>
              <a:rPr b="1" sz="28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Roboto"/>
              </a:rPr>
              <a:t>u</a:t>
            </a:r>
            <a:r>
              <a:rPr b="1" sz="28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Roboto"/>
              </a:rPr>
              <a:t>d</a:t>
            </a:r>
            <a:r>
              <a:rPr b="1" sz="28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Roboto"/>
              </a:rPr>
              <a:t>ents</a:t>
            </a:r>
            <a:r>
              <a:rPr b="1" sz="28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Roboto"/>
              </a:rPr>
              <a:t>,</a:t>
            </a:r>
            <a:r>
              <a:rPr b="1" sz="28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Roboto"/>
              </a:rPr>
              <a:t> </a:t>
            </a:r>
            <a:r>
              <a:rPr b="1" sz="28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Roboto"/>
              </a:rPr>
              <a:t>J</a:t>
            </a:r>
            <a:r>
              <a:rPr b="1" sz="28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Roboto"/>
              </a:rPr>
              <a:t>o</a:t>
            </a:r>
            <a:r>
              <a:rPr b="1" sz="28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Roboto"/>
              </a:rPr>
              <a:t>b</a:t>
            </a:r>
            <a:r>
              <a:rPr b="1" sz="28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Roboto"/>
              </a:rPr>
              <a:t> </a:t>
            </a:r>
            <a:r>
              <a:rPr b="1" sz="28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Roboto"/>
              </a:rPr>
              <a:t>s</a:t>
            </a:r>
            <a:r>
              <a:rPr b="1" sz="28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Roboto"/>
              </a:rPr>
              <a:t>e</a:t>
            </a:r>
            <a:r>
              <a:rPr b="1" sz="28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Roboto"/>
              </a:rPr>
              <a:t>e</a:t>
            </a:r>
            <a:r>
              <a:rPr b="1" sz="28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Roboto"/>
              </a:rPr>
              <a:t>k</a:t>
            </a:r>
            <a:r>
              <a:rPr b="1" sz="28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Roboto"/>
              </a:rPr>
              <a:t>ers</a:t>
            </a:r>
            <a:r>
              <a:rPr b="1" sz="28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Roboto"/>
              </a:rPr>
              <a:t>,</a:t>
            </a:r>
            <a:r>
              <a:rPr b="1" sz="28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Roboto"/>
              </a:rPr>
              <a:t> </a:t>
            </a:r>
            <a:r>
              <a:rPr b="1" sz="28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Roboto"/>
              </a:rPr>
              <a:t>P</a:t>
            </a:r>
            <a:r>
              <a:rPr b="1" sz="28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Roboto"/>
              </a:rPr>
              <a:t>r</a:t>
            </a:r>
            <a:r>
              <a:rPr b="1" sz="28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Roboto"/>
              </a:rPr>
              <a:t>o</a:t>
            </a:r>
            <a:r>
              <a:rPr b="1" sz="28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Roboto"/>
              </a:rPr>
              <a:t>f</a:t>
            </a:r>
            <a:r>
              <a:rPr b="1" sz="28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Roboto"/>
              </a:rPr>
              <a:t>e</a:t>
            </a:r>
            <a:r>
              <a:rPr b="1" sz="28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Roboto"/>
              </a:rPr>
              <a:t>s</a:t>
            </a:r>
            <a:r>
              <a:rPr b="1" sz="28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Roboto"/>
              </a:rPr>
              <a:t>s</a:t>
            </a:r>
            <a:r>
              <a:rPr b="1" sz="28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Roboto"/>
              </a:rPr>
              <a:t>ional</a:t>
            </a:r>
            <a:r>
              <a:rPr b="1" sz="28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Roboto"/>
              </a:rPr>
              <a:t>s</a:t>
            </a:r>
            <a:r>
              <a:rPr b="1" sz="28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Roboto"/>
              </a:rPr>
              <a:t>,</a:t>
            </a:r>
            <a:r>
              <a:rPr b="1" sz="28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Roboto"/>
              </a:rPr>
              <a:t> Institution</a:t>
            </a:r>
            <a:r>
              <a:rPr b="1" sz="28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Roboto"/>
              </a:rPr>
              <a:t>s</a:t>
            </a:r>
            <a:r>
              <a:rPr b="1" sz="28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Roboto"/>
              </a:rPr>
              <a:t>.</a:t>
            </a:r>
            <a:endParaRPr b="1" sz="2800" i="1" lang="en-MM">
              <a:solidFill>
                <a:srgbClr val="0000FF"/>
              </a:solidFill>
              <a:effectLst>
                <a:outerShdw algn="br" blurRad="38100" dir="2700000" dist="38100" rotWithShape="0">
                  <a:srgbClr val="000000"/>
                </a:outerShdw>
              </a:effectLst>
              <a:latin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object 2"/>
          <p:cNvPicPr>
            <a:picLocks/>
          </p:cNvPicPr>
          <p:nvPr/>
        </p:nvPicPr>
        <p:blipFill>
          <a:blip xmlns:r="http://schemas.openxmlformats.org/officeDocument/2006/relationships" r:embed="rId1" cstate="print"/>
          <a:stretch>
            <a:fillRect/>
          </a:stretch>
        </p:blipFill>
        <p:spPr>
          <a:xfrm>
            <a:off x="0" y="2114549"/>
            <a:ext cx="2695574" cy="3248025"/>
          </a:xfrm>
          <a:prstGeom prst="rect"/>
        </p:spPr>
      </p:pic>
      <p:sp>
        <p:nvSpPr>
          <p:cNvPr id="1048618" name="object 3"/>
          <p:cNvSpPr/>
          <p:nvPr/>
        </p:nvSpPr>
        <p:spPr>
          <a:xfrm>
            <a:off x="9353550" y="5362575"/>
            <a:ext cx="457200" cy="457200"/>
          </a:xfrm>
          <a:custGeom>
            <a:avLst/>
            <a:ahLst/>
            <a:rect l="l" t="t" r="r" b="b"/>
            <a:pathLst>
              <a:path w="457200" h="457200">
                <a:moveTo>
                  <a:pt x="457200" y="0"/>
                </a:moveTo>
                <a:lnTo>
                  <a:pt x="0" y="0"/>
                </a:lnTo>
                <a:lnTo>
                  <a:pt x="0" y="457200"/>
                </a:lnTo>
                <a:lnTo>
                  <a:pt x="457200" y="457200"/>
                </a:lnTo>
                <a:lnTo>
                  <a:pt x="457200" y="0"/>
                </a:lnTo>
                <a:close/>
              </a:path>
            </a:pathLst>
          </a:custGeom>
          <a:solidFill>
            <a:srgbClr val="42AF51"/>
          </a:solidFill>
        </p:spPr>
        <p:txBody>
          <a:bodyPr bIns="0" lIns="0" rIns="0" rtlCol="0" tIns="0" wrap="square"/>
          <a:p/>
        </p:txBody>
      </p:sp>
      <p:sp>
        <p:nvSpPr>
          <p:cNvPr id="1048619" name="object 4"/>
          <p:cNvSpPr/>
          <p:nvPr/>
        </p:nvSpPr>
        <p:spPr>
          <a:xfrm>
            <a:off x="6696075" y="1695450"/>
            <a:ext cx="314325" cy="323850"/>
          </a:xfrm>
          <a:custGeom>
            <a:avLst/>
            <a:ahLst/>
            <a:rect l="l" t="t" r="r" b="b"/>
            <a:pathLst>
              <a:path w="314325" h="323850">
                <a:moveTo>
                  <a:pt x="314325" y="0"/>
                </a:moveTo>
                <a:lnTo>
                  <a:pt x="0" y="0"/>
                </a:lnTo>
                <a:lnTo>
                  <a:pt x="0" y="323850"/>
                </a:lnTo>
                <a:lnTo>
                  <a:pt x="314325" y="323850"/>
                </a:lnTo>
                <a:lnTo>
                  <a:pt x="314325" y="0"/>
                </a:lnTo>
                <a:close/>
              </a:path>
            </a:pathLst>
          </a:custGeom>
          <a:solidFill>
            <a:srgbClr val="2D83C3"/>
          </a:solidFill>
        </p:spPr>
        <p:txBody>
          <a:bodyPr bIns="0" lIns="0" rIns="0" rtlCol="0" tIns="0" wrap="square"/>
          <a:p/>
        </p:txBody>
      </p:sp>
      <p:sp>
        <p:nvSpPr>
          <p:cNvPr id="1048620" name="object 5"/>
          <p:cNvSpPr/>
          <p:nvPr/>
        </p:nvSpPr>
        <p:spPr>
          <a:xfrm>
            <a:off x="9353550" y="5895975"/>
            <a:ext cx="180975" cy="180975"/>
          </a:xfrm>
          <a:custGeom>
            <a:avLst/>
            <a:ahLst/>
            <a:rect l="l" t="t" r="r" b="b"/>
            <a:pathLst>
              <a:path w="180975" h="180975">
                <a:moveTo>
                  <a:pt x="180975" y="0"/>
                </a:moveTo>
                <a:lnTo>
                  <a:pt x="0" y="0"/>
                </a:lnTo>
                <a:lnTo>
                  <a:pt x="0" y="180975"/>
                </a:lnTo>
                <a:lnTo>
                  <a:pt x="180975" y="180975"/>
                </a:lnTo>
                <a:lnTo>
                  <a:pt x="180975" y="0"/>
                </a:lnTo>
                <a:close/>
              </a:path>
            </a:pathLst>
          </a:custGeom>
          <a:solidFill>
            <a:srgbClr val="2D936B"/>
          </a:solidFill>
        </p:spPr>
        <p:txBody>
          <a:bodyPr bIns="0" lIns="0" rIns="0" rtlCol="0" tIns="0" wrap="square"/>
          <a:p/>
        </p:txBody>
      </p:sp>
      <p:sp>
        <p:nvSpPr>
          <p:cNvPr id="1048621" name="object 6"/>
          <p:cNvSpPr txBox="1">
            <a:spLocks noGrp="1"/>
          </p:cNvSpPr>
          <p:nvPr>
            <p:ph type="title"/>
          </p:nvPr>
        </p:nvSpPr>
        <p:spPr>
          <a:xfrm>
            <a:off x="372649" y="89534"/>
            <a:ext cx="9763125" cy="622935"/>
          </a:xfrm>
          <a:prstGeom prst="rect"/>
        </p:spPr>
        <p:txBody>
          <a:bodyPr bIns="0" lIns="0" rIns="0" rtlCol="0" tIns="13335" vert="horz" wrap="square">
            <a:spAutoFit/>
          </a:bodyPr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3600" i="1" lang="en-IN" spc="10"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TOOLS AND TECHNIQUES</a:t>
            </a:r>
            <a:endParaRPr dirty="0" sz="3600" i="1">
              <a:effectLst>
                <a:outerShdw algn="br" blurRad="38100" dir="2700000" dist="38100" rotWithShape="0">
                  <a:srgbClr val="000000"/>
                </a:outerShdw>
              </a:effectLst>
              <a:latin typeface="OPlus Sans Solid Digits VF"/>
              <a:cs typeface="OPlus Sans Solid Digits VF"/>
            </a:endParaRPr>
          </a:p>
        </p:txBody>
      </p:sp>
      <p:pic>
        <p:nvPicPr>
          <p:cNvPr id="2097157" name="object 7"/>
          <p:cNvPicPr>
            <a:picLocks/>
          </p:cNvPicPr>
          <p:nvPr/>
        </p:nvPicPr>
        <p:blipFill>
          <a:blip xmlns:r="http://schemas.openxmlformats.org/officeDocument/2006/relationships" r:embed="rId2" cstate="print"/>
          <a:stretch>
            <a:fillRect/>
          </a:stretch>
        </p:blipFill>
        <p:spPr>
          <a:xfrm>
            <a:off x="676275" y="6467475"/>
            <a:ext cx="2143125" cy="200025"/>
          </a:xfrm>
          <a:prstGeom prst="rect"/>
        </p:spPr>
      </p:pic>
      <p:sp>
        <p:nvSpPr>
          <p:cNvPr id="1048622" name="object 9"/>
          <p:cNvSpPr txBox="1">
            <a:spLocks noGrp="1"/>
          </p:cNvSpPr>
          <p:nvPr>
            <p:ph type="sldNum" sz="quarter" idx="7"/>
          </p:nvPr>
        </p:nvSpPr>
        <p:spPr>
          <a:prstGeom prst="rect"/>
        </p:spPr>
        <p:txBody>
          <a:bodyPr bIns="0" lIns="0" rIns="0" rtlCol="0" tIns="6985" vert="horz" wrap="square">
            <a:spAutoFit/>
          </a:bodyPr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dirty="0" spc="10"/>
              <a:t>7</a:t>
            </a:fld>
            <a:endParaRPr dirty="0" spc="10"/>
          </a:p>
        </p:txBody>
      </p:sp>
      <p:sp>
        <p:nvSpPr>
          <p:cNvPr id="1048623" name=""/>
          <p:cNvSpPr txBox="1"/>
          <p:nvPr/>
        </p:nvSpPr>
        <p:spPr>
          <a:xfrm>
            <a:off x="3462086" y="1448850"/>
            <a:ext cx="6467977" cy="5577841"/>
          </a:xfrm>
          <a:prstGeom prst="rect"/>
        </p:spPr>
        <p:txBody>
          <a:bodyPr rtlCol="0" wrap="square">
            <a:spAutoFit/>
          </a:bodyPr>
          <a:p>
            <a:pPr indent="-457200" marL="457200">
              <a:buFont typeface="Arial"/>
              <a:buChar char="•"/>
            </a:pPr>
            <a:r>
              <a:rPr sz="2800" lang="en-US">
                <a:solidFill>
                  <a:srgbClr val="000000"/>
                </a:solidFill>
                <a:latin typeface="Source Sans Pro SemiBold"/>
              </a:rPr>
              <a:t>Frontend: HTML, CSS, JavaScript, Bootstrap</a:t>
            </a:r>
            <a:endParaRPr sz="2800" lang="en-MM">
              <a:solidFill>
                <a:srgbClr val="000000"/>
              </a:solidFill>
              <a:latin typeface="Source Sans Pro SemiBold"/>
            </a:endParaRPr>
          </a:p>
          <a:p>
            <a:pPr indent="-457200" marL="457200">
              <a:buFont typeface="Arial"/>
              <a:buChar char="•"/>
            </a:pPr>
            <a:endParaRPr sz="2800" lang="en-MM">
              <a:solidFill>
                <a:srgbClr val="000000"/>
              </a:solidFill>
              <a:latin typeface="Source Sans Pro SemiBold"/>
            </a:endParaRPr>
          </a:p>
          <a:p>
            <a:pPr indent="-457200" marL="457200">
              <a:buFont typeface="Arial"/>
              <a:buChar char="•"/>
            </a:pPr>
            <a:r>
              <a:rPr sz="2800" lang="en-US">
                <a:solidFill>
                  <a:srgbClr val="000000"/>
                </a:solidFill>
                <a:latin typeface="Source Sans Pro SemiBold"/>
              </a:rPr>
              <a:t>Backend: Node.js / Python Flask / PHP (any suitable option)</a:t>
            </a:r>
            <a:endParaRPr sz="2800" lang="en-MM">
              <a:solidFill>
                <a:srgbClr val="000000"/>
              </a:solidFill>
              <a:latin typeface="Source Sans Pro SemiBold"/>
            </a:endParaRPr>
          </a:p>
          <a:p>
            <a:pPr indent="-457200" marL="457200">
              <a:buFont typeface="Arial"/>
              <a:buChar char="•"/>
            </a:pPr>
            <a:endParaRPr sz="2800" lang="en-MM">
              <a:solidFill>
                <a:srgbClr val="000000"/>
              </a:solidFill>
              <a:latin typeface="Source Sans Pro SemiBold"/>
            </a:endParaRPr>
          </a:p>
          <a:p>
            <a:pPr indent="-457200" marL="457200">
              <a:buFont typeface="Arial"/>
              <a:buChar char="•"/>
            </a:pPr>
            <a:r>
              <a:rPr sz="2800" lang="en-US">
                <a:solidFill>
                  <a:srgbClr val="000000"/>
                </a:solidFill>
                <a:latin typeface="Source Sans Pro SemiBold"/>
              </a:rPr>
              <a:t>Database: MySQL / MongoDB</a:t>
            </a:r>
            <a:endParaRPr sz="2800" lang="en-MM">
              <a:solidFill>
                <a:srgbClr val="000000"/>
              </a:solidFill>
              <a:latin typeface="Source Sans Pro SemiBold"/>
            </a:endParaRPr>
          </a:p>
          <a:p>
            <a:pPr indent="-457200" marL="457200">
              <a:buFont typeface="Arial"/>
              <a:buChar char="•"/>
            </a:pPr>
            <a:endParaRPr sz="2800" lang="en-MM">
              <a:solidFill>
                <a:srgbClr val="000000"/>
              </a:solidFill>
              <a:latin typeface="Source Sans Pro SemiBold"/>
            </a:endParaRPr>
          </a:p>
          <a:p>
            <a:pPr indent="-457200" marL="457200">
              <a:buFont typeface="Arial"/>
              <a:buChar char="•"/>
            </a:pPr>
            <a:r>
              <a:rPr sz="2800" lang="en-US">
                <a:solidFill>
                  <a:srgbClr val="000000"/>
                </a:solidFill>
                <a:latin typeface="Source Sans Pro SemiBold"/>
              </a:rPr>
              <a:t>Version Control: Git &amp; GitHub</a:t>
            </a:r>
            <a:endParaRPr sz="2800" lang="en-MM">
              <a:solidFill>
                <a:srgbClr val="000000"/>
              </a:solidFill>
              <a:latin typeface="Source Sans Pro SemiBold"/>
            </a:endParaRPr>
          </a:p>
          <a:p>
            <a:pPr indent="-457200" marL="457200">
              <a:buFont typeface="Arial"/>
              <a:buChar char="•"/>
            </a:pPr>
            <a:endParaRPr sz="2800" lang="en-MM">
              <a:solidFill>
                <a:srgbClr val="000000"/>
              </a:solidFill>
              <a:latin typeface="Source Sans Pro SemiBold"/>
            </a:endParaRPr>
          </a:p>
          <a:p>
            <a:pPr indent="-457200" marL="457200">
              <a:buFont typeface="Arial"/>
              <a:buChar char="•"/>
            </a:pPr>
            <a:r>
              <a:rPr sz="2800" lang="en-US">
                <a:solidFill>
                  <a:srgbClr val="000000"/>
                </a:solidFill>
                <a:latin typeface="Source Sans Pro SemiBold"/>
              </a:rPr>
              <a:t>Design Tools: Canva / Figma</a:t>
            </a:r>
            <a:endParaRPr sz="2800" lang="en-MM">
              <a:solidFill>
                <a:srgbClr val="000000"/>
              </a:solidFill>
              <a:latin typeface="Source Sans Pro SemiBold"/>
            </a:endParaRPr>
          </a:p>
          <a:p>
            <a:pPr indent="0" marL="0">
              <a:buNone/>
            </a:pPr>
            <a:endParaRPr sz="2800" lang="en-MM">
              <a:solidFill>
                <a:srgbClr val="000000"/>
              </a:solidFill>
              <a:latin typeface="Source Sans Pro SemiBold"/>
            </a:endParaRPr>
          </a:p>
        </p:txBody>
      </p:sp>
      <p:sp>
        <p:nvSpPr>
          <p:cNvPr id="1048624" name=""/>
          <p:cNvSpPr txBox="1"/>
          <p:nvPr/>
        </p:nvSpPr>
        <p:spPr>
          <a:xfrm>
            <a:off x="1044833" y="773747"/>
            <a:ext cx="10921594" cy="561339"/>
          </a:xfrm>
          <a:prstGeom prst="rect"/>
        </p:spPr>
        <p:txBody>
          <a:bodyPr rtlCol="0" wrap="square">
            <a:spAutoFit/>
          </a:bodyPr>
          <a:p>
            <a:r>
              <a:rPr b="1" sz="28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F</a:t>
            </a:r>
            <a:r>
              <a:rPr b="1" sz="28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r</a:t>
            </a:r>
            <a:r>
              <a:rPr b="1" sz="28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o</a:t>
            </a:r>
            <a:r>
              <a:rPr b="1" sz="28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n</a:t>
            </a:r>
            <a:r>
              <a:rPr b="1" sz="28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t</a:t>
            </a:r>
            <a:r>
              <a:rPr b="1" sz="28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e</a:t>
            </a:r>
            <a:r>
              <a:rPr b="1" sz="28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nd</a:t>
            </a:r>
            <a:r>
              <a:rPr b="1" sz="28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,</a:t>
            </a:r>
            <a:r>
              <a:rPr b="1" sz="28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 </a:t>
            </a:r>
            <a:r>
              <a:rPr b="1" sz="28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B</a:t>
            </a:r>
            <a:r>
              <a:rPr b="1" sz="28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a</a:t>
            </a:r>
            <a:r>
              <a:rPr b="1" sz="28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c</a:t>
            </a:r>
            <a:r>
              <a:rPr b="1" sz="28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k</a:t>
            </a:r>
            <a:r>
              <a:rPr b="1" sz="28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e</a:t>
            </a:r>
            <a:r>
              <a:rPr b="1" sz="28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n</a:t>
            </a:r>
            <a:r>
              <a:rPr b="1" sz="28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d</a:t>
            </a:r>
            <a:r>
              <a:rPr b="1" sz="28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,</a:t>
            </a:r>
            <a:r>
              <a:rPr b="1" sz="28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 </a:t>
            </a:r>
            <a:r>
              <a:rPr b="1" sz="28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D</a:t>
            </a:r>
            <a:r>
              <a:rPr b="1" sz="28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a</a:t>
            </a:r>
            <a:r>
              <a:rPr b="1" sz="28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t</a:t>
            </a:r>
            <a:r>
              <a:rPr b="1" sz="28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abase</a:t>
            </a:r>
            <a:r>
              <a:rPr b="1" sz="28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,</a:t>
            </a:r>
            <a:r>
              <a:rPr b="1" sz="28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 </a:t>
            </a:r>
            <a:r>
              <a:rPr b="1" sz="28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V</a:t>
            </a:r>
            <a:r>
              <a:rPr b="1" sz="28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e</a:t>
            </a:r>
            <a:r>
              <a:rPr b="1" sz="28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r</a:t>
            </a:r>
            <a:r>
              <a:rPr b="1" sz="28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s</a:t>
            </a:r>
            <a:r>
              <a:rPr b="1" sz="28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ion </a:t>
            </a:r>
            <a:r>
              <a:rPr b="1" sz="28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C</a:t>
            </a:r>
            <a:r>
              <a:rPr b="1" sz="28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o</a:t>
            </a:r>
            <a:r>
              <a:rPr b="1" sz="28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n</a:t>
            </a:r>
            <a:r>
              <a:rPr b="1" sz="28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t</a:t>
            </a:r>
            <a:r>
              <a:rPr b="1" sz="28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r</a:t>
            </a:r>
            <a:r>
              <a:rPr b="1" sz="28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ol</a:t>
            </a:r>
            <a:r>
              <a:rPr b="1" sz="28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,</a:t>
            </a:r>
            <a:r>
              <a:rPr b="1" sz="28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 </a:t>
            </a:r>
            <a:r>
              <a:rPr b="1" sz="28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D</a:t>
            </a:r>
            <a:r>
              <a:rPr b="1" sz="28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e</a:t>
            </a:r>
            <a:r>
              <a:rPr b="1" sz="28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s</a:t>
            </a:r>
            <a:r>
              <a:rPr b="1" sz="28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i</a:t>
            </a:r>
            <a:r>
              <a:rPr b="1" sz="28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g</a:t>
            </a:r>
            <a:r>
              <a:rPr b="1" sz="28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n </a:t>
            </a:r>
            <a:r>
              <a:rPr b="1" sz="28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T</a:t>
            </a:r>
            <a:r>
              <a:rPr b="1" sz="28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o</a:t>
            </a:r>
            <a:r>
              <a:rPr b="1" sz="28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o</a:t>
            </a:r>
            <a:r>
              <a:rPr b="1" sz="28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l</a:t>
            </a:r>
            <a:r>
              <a:rPr b="1" sz="28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s </a:t>
            </a:r>
            <a:endParaRPr b="1" sz="2800" i="1" lang="en-MM">
              <a:solidFill>
                <a:srgbClr val="3399FF"/>
              </a:solidFill>
              <a:effectLst>
                <a:outerShdw algn="br" blurRad="38100" dir="2700000" dist="38100" rotWithShape="0">
                  <a:srgbClr val="000000"/>
                </a:outerShdw>
              </a:effectLst>
              <a:latin typeface="OPlus Sans Solid Digits VF"/>
              <a:cs typeface="OPlus Sans Solid Digits VF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8" name="object 5"/>
          <p:cNvSpPr/>
          <p:nvPr/>
        </p:nvSpPr>
        <p:spPr>
          <a:xfrm>
            <a:off x="9353550" y="5895975"/>
            <a:ext cx="180975" cy="180975"/>
          </a:xfrm>
          <a:custGeom>
            <a:avLst/>
            <a:ahLst/>
            <a:rect l="l" t="t" r="r" b="b"/>
            <a:pathLst>
              <a:path w="180975" h="180975">
                <a:moveTo>
                  <a:pt x="180975" y="0"/>
                </a:moveTo>
                <a:lnTo>
                  <a:pt x="0" y="0"/>
                </a:lnTo>
                <a:lnTo>
                  <a:pt x="0" y="180975"/>
                </a:lnTo>
                <a:lnTo>
                  <a:pt x="180975" y="180975"/>
                </a:lnTo>
                <a:lnTo>
                  <a:pt x="180975" y="0"/>
                </a:lnTo>
                <a:close/>
              </a:path>
            </a:pathLst>
          </a:custGeom>
          <a:solidFill>
            <a:srgbClr val="2D936B"/>
          </a:solidFill>
        </p:spPr>
        <p:txBody>
          <a:bodyPr bIns="0" lIns="0" rIns="0" rtlCol="0" tIns="0" wrap="square"/>
          <a:p/>
        </p:txBody>
      </p:sp>
      <p:pic>
        <p:nvPicPr>
          <p:cNvPr id="2097153" name="object 6"/>
          <p:cNvPicPr>
            <a:picLocks/>
          </p:cNvPicPr>
          <p:nvPr/>
        </p:nvPicPr>
        <p:blipFill>
          <a:blip xmlns:r="http://schemas.openxmlformats.org/officeDocument/2006/relationships" r:embed="rId1" cstate="print"/>
          <a:stretch>
            <a:fillRect/>
          </a:stretch>
        </p:blipFill>
        <p:spPr>
          <a:xfrm>
            <a:off x="1666875" y="6467475"/>
            <a:ext cx="76200" cy="177800"/>
          </a:xfrm>
          <a:prstGeom prst="rect"/>
        </p:spPr>
      </p:pic>
      <p:sp>
        <p:nvSpPr>
          <p:cNvPr id="1048609" name="object 9"/>
          <p:cNvSpPr txBox="1"/>
          <p:nvPr/>
        </p:nvSpPr>
        <p:spPr>
          <a:xfrm>
            <a:off x="11277218" y="6473337"/>
            <a:ext cx="228600" cy="191770"/>
          </a:xfrm>
          <a:prstGeom prst="rect"/>
        </p:spPr>
        <p:txBody>
          <a:bodyPr bIns="0" lIns="0" rIns="0" rtlCol="0" tIns="6985" vert="horz" wrap="square">
            <a:spAutoFit/>
          </a:bodyPr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dirty="0" sz="1100" spc="10">
                <a:solidFill>
                  <a:srgbClr val="2D936B"/>
                </a:solidFill>
                <a:latin typeface="Trebuchet MS"/>
                <a:cs typeface="Trebuchet MS"/>
              </a:rPr>
              <a:t>8</a:t>
            </a:fld>
            <a:endParaRPr sz="1100">
              <a:latin typeface="Trebuchet MS"/>
              <a:cs typeface="Trebuchet MS"/>
            </a:endParaRPr>
          </a:p>
        </p:txBody>
      </p:sp>
      <p:sp>
        <p:nvSpPr>
          <p:cNvPr id="1048610" name="object 8"/>
          <p:cNvSpPr txBox="1"/>
          <p:nvPr/>
        </p:nvSpPr>
        <p:spPr>
          <a:xfrm>
            <a:off x="178071" y="213674"/>
            <a:ext cx="8794750" cy="622935"/>
          </a:xfrm>
          <a:prstGeom prst="rect"/>
        </p:spPr>
        <p:txBody>
          <a:bodyPr bIns="0" lIns="0" rIns="0" rtlCol="0" tIns="13335" vert="horz" wrap="square">
            <a:spAutoFit/>
          </a:bodyPr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b="1" dirty="0" sz="3600" i="1" lang="en-IN" spc="15"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POTFOLIO DESIGN AND LAYOUT</a:t>
            </a:r>
            <a:endParaRPr dirty="0" sz="4000" i="1">
              <a:effectLst>
                <a:outerShdw algn="br" blurRad="38100" dir="2700000" dist="38100" rotWithShape="0">
                  <a:srgbClr val="000000"/>
                </a:outerShdw>
              </a:effectLst>
              <a:latin typeface="OPlus Sans Solid Digits VF"/>
              <a:cs typeface="OPlus Sans Solid Digits VF"/>
            </a:endParaRPr>
          </a:p>
        </p:txBody>
      </p:sp>
      <p:sp>
        <p:nvSpPr>
          <p:cNvPr id="1048611" name="object 3"/>
          <p:cNvSpPr/>
          <p:nvPr/>
        </p:nvSpPr>
        <p:spPr>
          <a:xfrm>
            <a:off x="10058400" y="525141"/>
            <a:ext cx="457200" cy="457200"/>
          </a:xfrm>
          <a:custGeom>
            <a:avLst/>
            <a:ahLst/>
            <a:rect l="l" t="t" r="r" b="b"/>
            <a:pathLst>
              <a:path w="457200" h="457200">
                <a:moveTo>
                  <a:pt x="457200" y="0"/>
                </a:moveTo>
                <a:lnTo>
                  <a:pt x="0" y="0"/>
                </a:lnTo>
                <a:lnTo>
                  <a:pt x="0" y="457200"/>
                </a:lnTo>
                <a:lnTo>
                  <a:pt x="457200" y="457200"/>
                </a:lnTo>
                <a:lnTo>
                  <a:pt x="457200" y="0"/>
                </a:lnTo>
                <a:close/>
              </a:path>
            </a:pathLst>
          </a:custGeom>
          <a:solidFill>
            <a:srgbClr val="42AF51"/>
          </a:solidFill>
        </p:spPr>
        <p:txBody>
          <a:bodyPr bIns="0" lIns="0" rIns="0" rtlCol="0" tIns="0" wrap="square"/>
          <a:p/>
        </p:txBody>
      </p:sp>
      <p:sp>
        <p:nvSpPr>
          <p:cNvPr id="1048612" name=""/>
          <p:cNvSpPr txBox="1"/>
          <p:nvPr/>
        </p:nvSpPr>
        <p:spPr>
          <a:xfrm>
            <a:off x="644464" y="1192937"/>
            <a:ext cx="6516862" cy="2834640"/>
          </a:xfrm>
          <a:prstGeom prst="rect"/>
        </p:spPr>
        <p:txBody>
          <a:bodyPr rtlCol="0" wrap="square">
            <a:spAutoFit/>
          </a:bodyPr>
          <a:p>
            <a:pPr indent="-457200" marL="457200">
              <a:buFont typeface="Arial"/>
              <a:buChar char="•"/>
            </a:pPr>
            <a:r>
              <a:rPr sz="2800" lang="en-US">
                <a:solidFill>
                  <a:srgbClr val="000000"/>
                </a:solidFill>
                <a:latin typeface="Source Sans Pro SemiBold"/>
              </a:rPr>
              <a:t>Clean, modern, and responsive Ul.</a:t>
            </a:r>
            <a:endParaRPr sz="2800" lang="en-MM">
              <a:solidFill>
                <a:srgbClr val="000000"/>
              </a:solidFill>
              <a:latin typeface="Source Sans Pro SemiBold"/>
            </a:endParaRPr>
          </a:p>
          <a:p>
            <a:pPr indent="-457200" marL="457200">
              <a:buFont typeface="Arial"/>
              <a:buChar char="•"/>
            </a:pPr>
            <a:r>
              <a:rPr sz="2800" lang="en-US">
                <a:solidFill>
                  <a:srgbClr val="000000"/>
                </a:solidFill>
                <a:latin typeface="Source Sans Pro SemiBold"/>
              </a:rPr>
              <a:t>Sections: About Me, Skills, Education, Projects, Certifications, Contact.</a:t>
            </a:r>
            <a:endParaRPr sz="2800" lang="en-MM">
              <a:solidFill>
                <a:srgbClr val="000000"/>
              </a:solidFill>
              <a:latin typeface="Source Sans Pro SemiBold"/>
            </a:endParaRPr>
          </a:p>
          <a:p>
            <a:pPr indent="-457200" marL="457200">
              <a:buFont typeface="Arial"/>
              <a:buChar char="•"/>
            </a:pPr>
            <a:r>
              <a:rPr sz="2800" lang="en-US">
                <a:solidFill>
                  <a:srgbClr val="000000"/>
                </a:solidFill>
                <a:latin typeface="Source Sans Pro SemiBold"/>
              </a:rPr>
              <a:t>Customizable themes and color schemes.</a:t>
            </a:r>
            <a:endParaRPr sz="2800" lang="en-MM">
              <a:solidFill>
                <a:srgbClr val="000000"/>
              </a:solidFill>
              <a:latin typeface="Source Sans Pro SemiBold"/>
            </a:endParaRPr>
          </a:p>
          <a:p>
            <a:pPr indent="-457200" marL="457200">
              <a:buFont typeface="Arial"/>
              <a:buChar char="•"/>
            </a:pPr>
            <a:r>
              <a:rPr sz="2800" lang="en-US">
                <a:solidFill>
                  <a:srgbClr val="000000"/>
                </a:solidFill>
                <a:latin typeface="Source Sans Pro SemiBold"/>
              </a:rPr>
              <a:t>Mobile-friendly responsive layout.</a:t>
            </a:r>
            <a:endParaRPr sz="2800" lang="en-MM">
              <a:solidFill>
                <a:srgbClr val="000000"/>
              </a:solidFill>
              <a:latin typeface="Source Sans Pro SemiBold"/>
            </a:endParaRPr>
          </a:p>
        </p:txBody>
      </p:sp>
      <p:pic>
        <p:nvPicPr>
          <p:cNvPr id="2097154" name=""/>
          <p:cNvPicPr>
            <a:picLocks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 rot="0">
            <a:off x="7035166" y="3429000"/>
            <a:ext cx="4998719" cy="3332480"/>
          </a:xfrm>
          <a:prstGeom prst="rect"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5" name="Title 1"/>
          <p:cNvSpPr>
            <a:spLocks noGrp="1"/>
          </p:cNvSpPr>
          <p:nvPr>
            <p:ph type="title"/>
          </p:nvPr>
        </p:nvSpPr>
        <p:spPr>
          <a:xfrm>
            <a:off x="263299" y="172084"/>
            <a:ext cx="8412752" cy="609600"/>
          </a:xfrm>
        </p:spPr>
        <p:txBody>
          <a:bodyPr/>
          <a:p>
            <a:r>
              <a:rPr b="1" dirty="0" sz="3600" i="1" lang="en-IN" u="none">
                <a:effectLst>
                  <a:outerShdw algn="br" blurRad="38100" dir="2700000" dist="38100" rotWithShape="0">
                    <a:srgbClr val="000000"/>
                  </a:outerShdw>
                </a:effectLst>
                <a:latin typeface="OPlus Sans Solid Digits VF"/>
                <a:cs typeface="OPlus Sans Solid Digits VF"/>
              </a:rPr>
              <a:t>FEATURES AND FUNCTIONALITY</a:t>
            </a:r>
            <a:endParaRPr b="1" dirty="0" i="1" lang="en-IN" u="none">
              <a:effectLst>
                <a:outerShdw algn="br" blurRad="38100" dir="2700000" dist="38100" rotWithShape="0">
                  <a:srgbClr val="000000"/>
                </a:outerShdw>
              </a:effectLst>
              <a:latin typeface="OPlus Sans Solid Digits VF"/>
              <a:cs typeface="OPlus Sans Solid Digits VF"/>
            </a:endParaRPr>
          </a:p>
        </p:txBody>
      </p:sp>
      <p:sp>
        <p:nvSpPr>
          <p:cNvPr id="1048724" name=""/>
          <p:cNvSpPr txBox="1"/>
          <p:nvPr/>
        </p:nvSpPr>
        <p:spPr>
          <a:xfrm>
            <a:off x="502404" y="946869"/>
            <a:ext cx="8672335" cy="5577840"/>
          </a:xfrm>
          <a:prstGeom prst="rect"/>
        </p:spPr>
        <p:txBody>
          <a:bodyPr rtlCol="0" wrap="square">
            <a:spAutoFit/>
          </a:bodyPr>
          <a:p>
            <a:pPr indent="-457200" marL="457200">
              <a:buFont typeface="Arial"/>
              <a:buChar char="•"/>
            </a:pPr>
            <a:r>
              <a:rPr sz="2800" lang="en-US">
                <a:solidFill>
                  <a:srgbClr val="000000"/>
                </a:solidFill>
                <a:latin typeface="Source Sans Pro SemiBold"/>
              </a:rPr>
              <a:t>User authentication (Login/Signup)</a:t>
            </a:r>
            <a:endParaRPr sz="2800" lang="en-MM">
              <a:solidFill>
                <a:srgbClr val="000000"/>
              </a:solidFill>
              <a:latin typeface="Source Sans Pro SemiBold"/>
            </a:endParaRPr>
          </a:p>
          <a:p>
            <a:pPr indent="-457200" marL="457200">
              <a:buFont typeface="Arial"/>
              <a:buChar char="•"/>
            </a:pPr>
            <a:endParaRPr sz="2800" lang="en-MM">
              <a:solidFill>
                <a:srgbClr val="000000"/>
              </a:solidFill>
              <a:latin typeface="Source Sans Pro SemiBold"/>
            </a:endParaRPr>
          </a:p>
          <a:p>
            <a:pPr indent="-457200" marL="457200">
              <a:buFont typeface="Arial"/>
              <a:buChar char="•"/>
            </a:pPr>
            <a:r>
              <a:rPr sz="2800" lang="en-US">
                <a:solidFill>
                  <a:srgbClr val="000000"/>
                </a:solidFill>
                <a:latin typeface="Source Sans Pro SemiBold"/>
              </a:rPr>
              <a:t>Upload &amp; manage personal details, resumes, and certificates</a:t>
            </a:r>
            <a:endParaRPr sz="2800" lang="en-MM">
              <a:solidFill>
                <a:srgbClr val="000000"/>
              </a:solidFill>
              <a:latin typeface="Source Sans Pro SemiBold"/>
            </a:endParaRPr>
          </a:p>
          <a:p>
            <a:pPr indent="-457200" marL="457200">
              <a:buFont typeface="Arial"/>
              <a:buChar char="•"/>
            </a:pPr>
            <a:endParaRPr sz="2800" lang="en-MM">
              <a:solidFill>
                <a:srgbClr val="000000"/>
              </a:solidFill>
              <a:latin typeface="Source Sans Pro SemiBold"/>
            </a:endParaRPr>
          </a:p>
          <a:p>
            <a:pPr indent="-457200" marL="457200">
              <a:buFont typeface="Arial"/>
              <a:buChar char="•"/>
            </a:pPr>
            <a:r>
              <a:rPr sz="2800" lang="en-US">
                <a:solidFill>
                  <a:srgbClr val="000000"/>
                </a:solidFill>
                <a:latin typeface="Source Sans Pro SemiBold"/>
              </a:rPr>
              <a:t>Project showcase with links/screenshot</a:t>
            </a:r>
            <a:endParaRPr sz="2800" lang="en-MM">
              <a:solidFill>
                <a:srgbClr val="000000"/>
              </a:solidFill>
              <a:latin typeface="Source Sans Pro SemiBold"/>
            </a:endParaRPr>
          </a:p>
          <a:p>
            <a:pPr indent="-457200" marL="457200">
              <a:buFont typeface="Arial"/>
              <a:buChar char="•"/>
            </a:pPr>
            <a:endParaRPr sz="2800" lang="en-MM">
              <a:solidFill>
                <a:srgbClr val="000000"/>
              </a:solidFill>
              <a:latin typeface="Source Sans Pro SemiBold"/>
            </a:endParaRPr>
          </a:p>
          <a:p>
            <a:pPr indent="-457200" marL="457200">
              <a:buFont typeface="Arial"/>
              <a:buChar char="•"/>
            </a:pPr>
            <a:r>
              <a:rPr sz="2800" lang="en-US">
                <a:solidFill>
                  <a:srgbClr val="000000"/>
                </a:solidFill>
                <a:latin typeface="Source Sans Pro SemiBold"/>
              </a:rPr>
              <a:t>Contact form for networking opportunities</a:t>
            </a:r>
            <a:endParaRPr sz="2800" lang="en-MM">
              <a:solidFill>
                <a:srgbClr val="000000"/>
              </a:solidFill>
              <a:latin typeface="Source Sans Pro SemiBold"/>
            </a:endParaRPr>
          </a:p>
          <a:p>
            <a:pPr indent="-457200" marL="457200">
              <a:buFont typeface="Arial"/>
              <a:buChar char="•"/>
            </a:pPr>
            <a:endParaRPr sz="2800" lang="en-MM">
              <a:solidFill>
                <a:srgbClr val="000000"/>
              </a:solidFill>
              <a:latin typeface="Source Sans Pro SemiBold"/>
            </a:endParaRPr>
          </a:p>
          <a:p>
            <a:pPr indent="-457200" marL="457200">
              <a:buFont typeface="Arial"/>
              <a:buChar char="•"/>
            </a:pPr>
            <a:r>
              <a:rPr sz="2800" lang="en-US">
                <a:solidFill>
                  <a:srgbClr val="000000"/>
                </a:solidFill>
                <a:latin typeface="Source Sans Pro SemiBold"/>
              </a:rPr>
              <a:t>Social media &amp; GitHub integration</a:t>
            </a:r>
            <a:endParaRPr sz="2800" lang="en-MM">
              <a:solidFill>
                <a:srgbClr val="000000"/>
              </a:solidFill>
              <a:latin typeface="Source Sans Pro SemiBold"/>
            </a:endParaRPr>
          </a:p>
          <a:p>
            <a:pPr indent="-457200" marL="457200">
              <a:buFont typeface="Arial"/>
              <a:buChar char="•"/>
            </a:pPr>
            <a:endParaRPr sz="2800" lang="en-MM">
              <a:solidFill>
                <a:srgbClr val="000000"/>
              </a:solidFill>
              <a:latin typeface="Source Sans Pro SemiBold"/>
            </a:endParaRPr>
          </a:p>
          <a:p>
            <a:pPr indent="-457200" marL="457200">
              <a:buFont typeface="Arial"/>
              <a:buChar char="•"/>
            </a:pPr>
            <a:r>
              <a:rPr sz="2800" lang="en-US">
                <a:solidFill>
                  <a:srgbClr val="000000"/>
                </a:solidFill>
                <a:latin typeface="Source Sans Pro SemiBold"/>
              </a:rPr>
              <a:t>Responsive design for all devices</a:t>
            </a:r>
            <a:endParaRPr sz="2800" lang="en-MM">
              <a:solidFill>
                <a:srgbClr val="000000"/>
              </a:solidFill>
              <a:latin typeface="Source Sans Pro SemiBold"/>
            </a:endParaRPr>
          </a:p>
        </p:txBody>
      </p:sp>
      <p:pic>
        <p:nvPicPr>
          <p:cNvPr id="2097172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7726834" y="3881222"/>
            <a:ext cx="4465166" cy="2976778"/>
          </a:xfrm>
          <a:prstGeom prst="rect"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lastClr="000000" val="windowText"/>
      </a:dk1>
      <a:lt1>
        <a:sysClr lastClr="FFFFFF" val="window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Properties xmlns="http://schemas.openxmlformats.org/officeDocument/2006/extended-properties">
  <Application>Microsoft Office PowerPoint</Application>
  <ScaleCrop>0</ScaleCrop>
  <LinksUpToDate>0</LinksUpToDate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:title>Face Mask Detection using Convolutional Neural Network (CNN)  </dc:title>
  <dc:creator>Konduru Narasimha</dc:creator>
  <cp:lastModifiedBy>Nanthini Mohan</cp:lastModifiedBy>
  <dcterms:created xsi:type="dcterms:W3CDTF">2024-03-26T10:07:22Z</dcterms:created>
  <dcterms:modified xsi:type="dcterms:W3CDTF">2025-08-28T08:10:58Z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2024-03-21T00:00:00Z</vt:filetime>
  </property>
  <property fmtid="{D5CDD505-2E9C-101B-9397-08002B2CF9AE}" pid="3" name="LastSaved">
    <vt:filetime>2024-03-29T00:00:00Z</vt:filetime>
  </property>
  <property fmtid="{D5CDD505-2E9C-101B-9397-08002B2CF9AE}" pid="4" name="ICV">
    <vt:lpwstr>55fa39fcaf1c4292a38936f8f28f3612</vt:lpwstr>
  </property>
</Properties>
</file>